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16" r:id="rId2"/>
  </p:sldMasterIdLst>
  <p:notesMasterIdLst>
    <p:notesMasterId r:id="rId9"/>
  </p:notesMasterIdLst>
  <p:handoutMasterIdLst>
    <p:handoutMasterId r:id="rId10"/>
  </p:handoutMasterIdLst>
  <p:sldIdLst>
    <p:sldId id="273" r:id="rId3"/>
    <p:sldId id="265" r:id="rId4"/>
    <p:sldId id="268" r:id="rId5"/>
    <p:sldId id="270" r:id="rId6"/>
    <p:sldId id="275" r:id="rId7"/>
    <p:sldId id="276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05" autoAdjust="0"/>
  </p:normalViewPr>
  <p:slideViewPr>
    <p:cSldViewPr snapToGrid="0">
      <p:cViewPr varScale="1">
        <p:scale>
          <a:sx n="125" d="100"/>
          <a:sy n="125" d="100"/>
        </p:scale>
        <p:origin x="948" y="108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10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68ABF8-9546-49E2-892B-27C8792989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702B7EE-B150-4549-9E79-3E0333853335}">
      <dgm:prSet phldrT="[テキスト]"/>
      <dgm:spPr/>
      <dgm:t>
        <a:bodyPr/>
        <a:lstStyle/>
        <a:p>
          <a:r>
            <a:rPr lang="ja-JP" altLang="en-US" dirty="0" smtClean="0"/>
            <a:t>３</a:t>
          </a:r>
          <a:r>
            <a:rPr lang="ja-JP" dirty="0" smtClean="0"/>
            <a:t>つの事象 </a:t>
          </a:r>
          <a:endParaRPr kumimoji="1" lang="ja-JP" altLang="en-US" dirty="0"/>
        </a:p>
      </dgm:t>
    </dgm:pt>
    <dgm:pt modelId="{C51EAE4A-6FFC-4CFE-ACAC-49731BE17C20}" type="parTrans" cxnId="{3794E5D8-E9AC-499D-B303-7BF297D38CBA}">
      <dgm:prSet/>
      <dgm:spPr/>
      <dgm:t>
        <a:bodyPr/>
        <a:lstStyle/>
        <a:p>
          <a:endParaRPr kumimoji="1" lang="ja-JP" altLang="en-US"/>
        </a:p>
      </dgm:t>
    </dgm:pt>
    <dgm:pt modelId="{A13E0EFA-D525-4D40-9B11-2A5E9B7BFA7B}" type="sibTrans" cxnId="{3794E5D8-E9AC-499D-B303-7BF297D38CBA}">
      <dgm:prSet/>
      <dgm:spPr/>
      <dgm:t>
        <a:bodyPr/>
        <a:lstStyle/>
        <a:p>
          <a:endParaRPr kumimoji="1" lang="ja-JP" altLang="en-US"/>
        </a:p>
      </dgm:t>
    </dgm:pt>
    <dgm:pt modelId="{FC85A776-2493-4778-9E92-F06DFD062DF5}">
      <dgm:prSet phldrT="[テキスト]"/>
      <dgm:spPr/>
      <dgm:t>
        <a:bodyPr/>
        <a:lstStyle/>
        <a:p>
          <a:r>
            <a:rPr lang="ja-JP" dirty="0" smtClean="0"/>
            <a:t>リーマンショック</a:t>
          </a:r>
          <a:endParaRPr kumimoji="1" lang="ja-JP" altLang="en-US" dirty="0"/>
        </a:p>
      </dgm:t>
    </dgm:pt>
    <dgm:pt modelId="{3560C87C-986E-4DBB-A77A-14123B53D674}" type="parTrans" cxnId="{F06B870B-98E4-434F-9275-52A2EB90143E}">
      <dgm:prSet/>
      <dgm:spPr/>
      <dgm:t>
        <a:bodyPr/>
        <a:lstStyle/>
        <a:p>
          <a:endParaRPr kumimoji="1" lang="ja-JP" altLang="en-US"/>
        </a:p>
      </dgm:t>
    </dgm:pt>
    <dgm:pt modelId="{2124D3CE-B659-48C4-ADBD-E5E74889A58F}" type="sibTrans" cxnId="{F06B870B-98E4-434F-9275-52A2EB90143E}">
      <dgm:prSet/>
      <dgm:spPr/>
      <dgm:t>
        <a:bodyPr/>
        <a:lstStyle/>
        <a:p>
          <a:endParaRPr kumimoji="1" lang="ja-JP" altLang="en-US"/>
        </a:p>
      </dgm:t>
    </dgm:pt>
    <dgm:pt modelId="{050F8200-47E4-43A1-A31A-91ED51948A34}">
      <dgm:prSet phldrT="[テキスト]"/>
      <dgm:spPr/>
      <dgm:t>
        <a:bodyPr/>
        <a:lstStyle/>
        <a:p>
          <a:r>
            <a:rPr lang="ja-JP" dirty="0" smtClean="0"/>
            <a:t>大震災　</a:t>
          </a:r>
          <a:endParaRPr kumimoji="1" lang="ja-JP" altLang="en-US" dirty="0"/>
        </a:p>
      </dgm:t>
    </dgm:pt>
    <dgm:pt modelId="{2416DB21-F9C4-46EE-A2B5-5688C656BBEF}" type="parTrans" cxnId="{1766AD00-1CE5-4B58-BC7D-1B427FE16AAF}">
      <dgm:prSet/>
      <dgm:spPr/>
      <dgm:t>
        <a:bodyPr/>
        <a:lstStyle/>
        <a:p>
          <a:endParaRPr kumimoji="1" lang="ja-JP" altLang="en-US"/>
        </a:p>
      </dgm:t>
    </dgm:pt>
    <dgm:pt modelId="{2EAB9012-B8C7-4C30-8557-AC38B8AF8D01}" type="sibTrans" cxnId="{1766AD00-1CE5-4B58-BC7D-1B427FE16AAF}">
      <dgm:prSet/>
      <dgm:spPr/>
      <dgm:t>
        <a:bodyPr/>
        <a:lstStyle/>
        <a:p>
          <a:endParaRPr kumimoji="1" lang="ja-JP" altLang="en-US"/>
        </a:p>
      </dgm:t>
    </dgm:pt>
    <dgm:pt modelId="{64330642-3D02-496E-AF6B-3A40DE7FDEE0}">
      <dgm:prSet phldrT="[テキスト]"/>
      <dgm:spPr/>
      <dgm:t>
        <a:bodyPr/>
        <a:lstStyle/>
        <a:p>
          <a:r>
            <a:rPr lang="ja-JP" altLang="en-US" dirty="0" smtClean="0"/>
            <a:t>３</a:t>
          </a:r>
          <a:r>
            <a:rPr lang="ja-JP" dirty="0" smtClean="0"/>
            <a:t>つの悪影響</a:t>
          </a:r>
          <a:endParaRPr kumimoji="1" lang="ja-JP" altLang="en-US" dirty="0"/>
        </a:p>
      </dgm:t>
    </dgm:pt>
    <dgm:pt modelId="{BD793D1F-F00E-4461-AC7B-2862AF77F792}" type="parTrans" cxnId="{6A6BB0DE-FF15-49FC-BBF4-50335230D9AB}">
      <dgm:prSet/>
      <dgm:spPr/>
      <dgm:t>
        <a:bodyPr/>
        <a:lstStyle/>
        <a:p>
          <a:endParaRPr kumimoji="1" lang="ja-JP" altLang="en-US"/>
        </a:p>
      </dgm:t>
    </dgm:pt>
    <dgm:pt modelId="{F97FDB4D-D006-4B08-800A-267D72704578}" type="sibTrans" cxnId="{6A6BB0DE-FF15-49FC-BBF4-50335230D9AB}">
      <dgm:prSet/>
      <dgm:spPr/>
      <dgm:t>
        <a:bodyPr/>
        <a:lstStyle/>
        <a:p>
          <a:endParaRPr kumimoji="1" lang="ja-JP" altLang="en-US"/>
        </a:p>
      </dgm:t>
    </dgm:pt>
    <dgm:pt modelId="{8EAC89EC-C2C6-47B7-A687-4B08AB9B8790}">
      <dgm:prSet phldrT="[テキスト]"/>
      <dgm:spPr/>
      <dgm:t>
        <a:bodyPr/>
        <a:lstStyle/>
        <a:p>
          <a:r>
            <a:rPr lang="ja-JP" dirty="0" smtClean="0"/>
            <a:t>規律なき財政出動</a:t>
          </a:r>
          <a:endParaRPr kumimoji="1" lang="ja-JP" altLang="en-US" dirty="0"/>
        </a:p>
      </dgm:t>
    </dgm:pt>
    <dgm:pt modelId="{DB0BB076-B668-4A6C-AF7A-07FEAE8D989E}" type="parTrans" cxnId="{F88006FE-F904-4441-9CC7-40132577B8BF}">
      <dgm:prSet/>
      <dgm:spPr/>
      <dgm:t>
        <a:bodyPr/>
        <a:lstStyle/>
        <a:p>
          <a:endParaRPr kumimoji="1" lang="ja-JP" altLang="en-US"/>
        </a:p>
      </dgm:t>
    </dgm:pt>
    <dgm:pt modelId="{A1210C51-4C43-40A0-AE24-B5841E0E5587}" type="sibTrans" cxnId="{F88006FE-F904-4441-9CC7-40132577B8BF}">
      <dgm:prSet/>
      <dgm:spPr/>
      <dgm:t>
        <a:bodyPr/>
        <a:lstStyle/>
        <a:p>
          <a:endParaRPr kumimoji="1" lang="ja-JP" altLang="en-US"/>
        </a:p>
      </dgm:t>
    </dgm:pt>
    <dgm:pt modelId="{0065C562-6ACD-4783-BDA8-540D08C32C72}">
      <dgm:prSet phldrT="[テキスト]"/>
      <dgm:spPr/>
      <dgm:t>
        <a:bodyPr/>
        <a:lstStyle/>
        <a:p>
          <a:r>
            <a:rPr lang="ja-JP" dirty="0" smtClean="0"/>
            <a:t>異次元金融緩和</a:t>
          </a:r>
          <a:endParaRPr kumimoji="1" lang="ja-JP" altLang="en-US" dirty="0"/>
        </a:p>
      </dgm:t>
    </dgm:pt>
    <dgm:pt modelId="{B90B92D6-E366-4EEF-848F-4DA405A16E7C}" type="parTrans" cxnId="{736DE9AB-CC37-4938-A711-E00E3ACD91B1}">
      <dgm:prSet/>
      <dgm:spPr/>
      <dgm:t>
        <a:bodyPr/>
        <a:lstStyle/>
        <a:p>
          <a:endParaRPr kumimoji="1" lang="ja-JP" altLang="en-US"/>
        </a:p>
      </dgm:t>
    </dgm:pt>
    <dgm:pt modelId="{AA7474D4-9DF7-411B-A0F9-A1DA6E736575}" type="sibTrans" cxnId="{736DE9AB-CC37-4938-A711-E00E3ACD91B1}">
      <dgm:prSet/>
      <dgm:spPr/>
      <dgm:t>
        <a:bodyPr/>
        <a:lstStyle/>
        <a:p>
          <a:endParaRPr kumimoji="1" lang="ja-JP" altLang="en-US"/>
        </a:p>
      </dgm:t>
    </dgm:pt>
    <dgm:pt modelId="{BAEDF8C0-4980-4227-948A-D81A56CA5CF9}">
      <dgm:prSet phldrT="[テキスト]"/>
      <dgm:spPr/>
      <dgm:t>
        <a:bodyPr/>
        <a:lstStyle/>
        <a:p>
          <a:r>
            <a:rPr lang="ja-JP" dirty="0" smtClean="0"/>
            <a:t>全国規模での人口減少</a:t>
          </a:r>
          <a:endParaRPr kumimoji="1" lang="ja-JP" altLang="en-US" dirty="0"/>
        </a:p>
      </dgm:t>
    </dgm:pt>
    <dgm:pt modelId="{BC294412-439A-4455-9A29-FBC4AF3BDB94}" type="parTrans" cxnId="{B5FF5C3D-C612-4840-A266-0C844D12927E}">
      <dgm:prSet/>
      <dgm:spPr/>
      <dgm:t>
        <a:bodyPr/>
        <a:lstStyle/>
        <a:p>
          <a:endParaRPr kumimoji="1" lang="ja-JP" altLang="en-US"/>
        </a:p>
      </dgm:t>
    </dgm:pt>
    <dgm:pt modelId="{2E958820-EF59-4629-946B-AF75A3E020E7}" type="sibTrans" cxnId="{B5FF5C3D-C612-4840-A266-0C844D12927E}">
      <dgm:prSet/>
      <dgm:spPr/>
      <dgm:t>
        <a:bodyPr/>
        <a:lstStyle/>
        <a:p>
          <a:endParaRPr kumimoji="1" lang="ja-JP" altLang="en-US"/>
        </a:p>
      </dgm:t>
    </dgm:pt>
    <dgm:pt modelId="{7254D512-A8DD-4B36-86C7-BF34790E8F12}">
      <dgm:prSet phldrT="[テキスト]"/>
      <dgm:spPr/>
      <dgm:t>
        <a:bodyPr/>
        <a:lstStyle/>
        <a:p>
          <a:r>
            <a:rPr lang="ja-JP" dirty="0" smtClean="0"/>
            <a:t>不安の充満　・先細り感</a:t>
          </a:r>
          <a:endParaRPr kumimoji="1" lang="ja-JP" altLang="en-US" dirty="0"/>
        </a:p>
      </dgm:t>
    </dgm:pt>
    <dgm:pt modelId="{79791AFF-8CF0-4B42-ACB2-CD5839AD8A77}" type="parTrans" cxnId="{C6CC1F4E-9433-43D5-A86C-56B5A3838271}">
      <dgm:prSet/>
      <dgm:spPr/>
      <dgm:t>
        <a:bodyPr/>
        <a:lstStyle/>
        <a:p>
          <a:endParaRPr kumimoji="1" lang="ja-JP" altLang="en-US"/>
        </a:p>
      </dgm:t>
    </dgm:pt>
    <dgm:pt modelId="{25D3470B-B3B4-4B82-8062-115E4D91756F}" type="sibTrans" cxnId="{C6CC1F4E-9433-43D5-A86C-56B5A3838271}">
      <dgm:prSet/>
      <dgm:spPr/>
      <dgm:t>
        <a:bodyPr/>
        <a:lstStyle/>
        <a:p>
          <a:endParaRPr kumimoji="1" lang="ja-JP" altLang="en-US"/>
        </a:p>
      </dgm:t>
    </dgm:pt>
    <dgm:pt modelId="{4350EF9C-5AEC-45A6-9C58-1CF651AF6210}" type="pres">
      <dgm:prSet presAssocID="{9768ABF8-9546-49E2-892B-27C8792989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948C85F-34F0-4045-BE03-E8E11456A838}" type="pres">
      <dgm:prSet presAssocID="{C702B7EE-B150-4549-9E79-3E0333853335}" presName="composite" presStyleCnt="0"/>
      <dgm:spPr/>
    </dgm:pt>
    <dgm:pt modelId="{3A31BA6B-DBDD-4A2D-A543-26366444311A}" type="pres">
      <dgm:prSet presAssocID="{C702B7EE-B150-4549-9E79-3E033385333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A839CCE-2437-4EBD-B281-C9B4CB4D4DAA}" type="pres">
      <dgm:prSet presAssocID="{C702B7EE-B150-4549-9E79-3E033385333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41223B6-AE1C-4B3A-8DEE-49E7C4B44E50}" type="pres">
      <dgm:prSet presAssocID="{A13E0EFA-D525-4D40-9B11-2A5E9B7BFA7B}" presName="space" presStyleCnt="0"/>
      <dgm:spPr/>
    </dgm:pt>
    <dgm:pt modelId="{80D15CFA-F4E5-4D12-9F49-855BAF8FBEC2}" type="pres">
      <dgm:prSet presAssocID="{64330642-3D02-496E-AF6B-3A40DE7FDEE0}" presName="composite" presStyleCnt="0"/>
      <dgm:spPr/>
    </dgm:pt>
    <dgm:pt modelId="{C9F81AD4-20DE-4872-B1B9-33E6DAB7E133}" type="pres">
      <dgm:prSet presAssocID="{64330642-3D02-496E-AF6B-3A40DE7FDEE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E92DE0-E675-4FE7-B3E7-D9BA20792A0B}" type="pres">
      <dgm:prSet presAssocID="{64330642-3D02-496E-AF6B-3A40DE7FDEE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766AD00-1CE5-4B58-BC7D-1B427FE16AAF}" srcId="{C702B7EE-B150-4549-9E79-3E0333853335}" destId="{050F8200-47E4-43A1-A31A-91ED51948A34}" srcOrd="1" destOrd="0" parTransId="{2416DB21-F9C4-46EE-A2B5-5688C656BBEF}" sibTransId="{2EAB9012-B8C7-4C30-8557-AC38B8AF8D01}"/>
    <dgm:cxn modelId="{B5FF5C3D-C612-4840-A266-0C844D12927E}" srcId="{C702B7EE-B150-4549-9E79-3E0333853335}" destId="{BAEDF8C0-4980-4227-948A-D81A56CA5CF9}" srcOrd="2" destOrd="0" parTransId="{BC294412-439A-4455-9A29-FBC4AF3BDB94}" sibTransId="{2E958820-EF59-4629-946B-AF75A3E020E7}"/>
    <dgm:cxn modelId="{6A6BB0DE-FF15-49FC-BBF4-50335230D9AB}" srcId="{9768ABF8-9546-49E2-892B-27C879298921}" destId="{64330642-3D02-496E-AF6B-3A40DE7FDEE0}" srcOrd="1" destOrd="0" parTransId="{BD793D1F-F00E-4461-AC7B-2862AF77F792}" sibTransId="{F97FDB4D-D006-4B08-800A-267D72704578}"/>
    <dgm:cxn modelId="{33A92928-0F3E-4ECA-B196-FCC99161B5DE}" type="presOf" srcId="{050F8200-47E4-43A1-A31A-91ED51948A34}" destId="{2A839CCE-2437-4EBD-B281-C9B4CB4D4DAA}" srcOrd="0" destOrd="1" presId="urn:microsoft.com/office/officeart/2005/8/layout/hList1"/>
    <dgm:cxn modelId="{F06B870B-98E4-434F-9275-52A2EB90143E}" srcId="{C702B7EE-B150-4549-9E79-3E0333853335}" destId="{FC85A776-2493-4778-9E92-F06DFD062DF5}" srcOrd="0" destOrd="0" parTransId="{3560C87C-986E-4DBB-A77A-14123B53D674}" sibTransId="{2124D3CE-B659-48C4-ADBD-E5E74889A58F}"/>
    <dgm:cxn modelId="{48D2B0E7-39D3-41B8-B088-DCD0CB4163F2}" type="presOf" srcId="{9768ABF8-9546-49E2-892B-27C879298921}" destId="{4350EF9C-5AEC-45A6-9C58-1CF651AF6210}" srcOrd="0" destOrd="0" presId="urn:microsoft.com/office/officeart/2005/8/layout/hList1"/>
    <dgm:cxn modelId="{F88006FE-F904-4441-9CC7-40132577B8BF}" srcId="{64330642-3D02-496E-AF6B-3A40DE7FDEE0}" destId="{8EAC89EC-C2C6-47B7-A687-4B08AB9B8790}" srcOrd="0" destOrd="0" parTransId="{DB0BB076-B668-4A6C-AF7A-07FEAE8D989E}" sibTransId="{A1210C51-4C43-40A0-AE24-B5841E0E5587}"/>
    <dgm:cxn modelId="{C6CC1F4E-9433-43D5-A86C-56B5A3838271}" srcId="{64330642-3D02-496E-AF6B-3A40DE7FDEE0}" destId="{7254D512-A8DD-4B36-86C7-BF34790E8F12}" srcOrd="2" destOrd="0" parTransId="{79791AFF-8CF0-4B42-ACB2-CD5839AD8A77}" sibTransId="{25D3470B-B3B4-4B82-8062-115E4D91756F}"/>
    <dgm:cxn modelId="{577139D2-A7FC-40EA-8185-00BF27DCDEA7}" type="presOf" srcId="{8EAC89EC-C2C6-47B7-A687-4B08AB9B8790}" destId="{C0E92DE0-E675-4FE7-B3E7-D9BA20792A0B}" srcOrd="0" destOrd="0" presId="urn:microsoft.com/office/officeart/2005/8/layout/hList1"/>
    <dgm:cxn modelId="{1268CC75-B87C-49CC-A3CB-6CE15A6AD03C}" type="presOf" srcId="{64330642-3D02-496E-AF6B-3A40DE7FDEE0}" destId="{C9F81AD4-20DE-4872-B1B9-33E6DAB7E133}" srcOrd="0" destOrd="0" presId="urn:microsoft.com/office/officeart/2005/8/layout/hList1"/>
    <dgm:cxn modelId="{B6B5EECA-16EB-4BB9-9C22-6580AE33FE2F}" type="presOf" srcId="{7254D512-A8DD-4B36-86C7-BF34790E8F12}" destId="{C0E92DE0-E675-4FE7-B3E7-D9BA20792A0B}" srcOrd="0" destOrd="2" presId="urn:microsoft.com/office/officeart/2005/8/layout/hList1"/>
    <dgm:cxn modelId="{6C8668E0-D04D-40D2-BE95-1333287F4D0F}" type="presOf" srcId="{C702B7EE-B150-4549-9E79-3E0333853335}" destId="{3A31BA6B-DBDD-4A2D-A543-26366444311A}" srcOrd="0" destOrd="0" presId="urn:microsoft.com/office/officeart/2005/8/layout/hList1"/>
    <dgm:cxn modelId="{67956CDD-FDB6-41FF-8F0F-CCD173C3A8EA}" type="presOf" srcId="{0065C562-6ACD-4783-BDA8-540D08C32C72}" destId="{C0E92DE0-E675-4FE7-B3E7-D9BA20792A0B}" srcOrd="0" destOrd="1" presId="urn:microsoft.com/office/officeart/2005/8/layout/hList1"/>
    <dgm:cxn modelId="{736DE9AB-CC37-4938-A711-E00E3ACD91B1}" srcId="{64330642-3D02-496E-AF6B-3A40DE7FDEE0}" destId="{0065C562-6ACD-4783-BDA8-540D08C32C72}" srcOrd="1" destOrd="0" parTransId="{B90B92D6-E366-4EEF-848F-4DA405A16E7C}" sibTransId="{AA7474D4-9DF7-411B-A0F9-A1DA6E736575}"/>
    <dgm:cxn modelId="{3794E5D8-E9AC-499D-B303-7BF297D38CBA}" srcId="{9768ABF8-9546-49E2-892B-27C879298921}" destId="{C702B7EE-B150-4549-9E79-3E0333853335}" srcOrd="0" destOrd="0" parTransId="{C51EAE4A-6FFC-4CFE-ACAC-49731BE17C20}" sibTransId="{A13E0EFA-D525-4D40-9B11-2A5E9B7BFA7B}"/>
    <dgm:cxn modelId="{7F27FF78-3486-438A-8F2C-29C6CC2F4234}" type="presOf" srcId="{BAEDF8C0-4980-4227-948A-D81A56CA5CF9}" destId="{2A839CCE-2437-4EBD-B281-C9B4CB4D4DAA}" srcOrd="0" destOrd="2" presId="urn:microsoft.com/office/officeart/2005/8/layout/hList1"/>
    <dgm:cxn modelId="{F180CE40-AFCF-426C-8411-7021D209BA67}" type="presOf" srcId="{FC85A776-2493-4778-9E92-F06DFD062DF5}" destId="{2A839CCE-2437-4EBD-B281-C9B4CB4D4DAA}" srcOrd="0" destOrd="0" presId="urn:microsoft.com/office/officeart/2005/8/layout/hList1"/>
    <dgm:cxn modelId="{7C016E04-A8CE-47CE-B9D3-E593A51451C7}" type="presParOf" srcId="{4350EF9C-5AEC-45A6-9C58-1CF651AF6210}" destId="{D948C85F-34F0-4045-BE03-E8E11456A838}" srcOrd="0" destOrd="0" presId="urn:microsoft.com/office/officeart/2005/8/layout/hList1"/>
    <dgm:cxn modelId="{175BB72D-1495-4A8A-85D3-EFD9F5725229}" type="presParOf" srcId="{D948C85F-34F0-4045-BE03-E8E11456A838}" destId="{3A31BA6B-DBDD-4A2D-A543-26366444311A}" srcOrd="0" destOrd="0" presId="urn:microsoft.com/office/officeart/2005/8/layout/hList1"/>
    <dgm:cxn modelId="{563D6E10-B8F0-4F16-B6F6-01151B2567E8}" type="presParOf" srcId="{D948C85F-34F0-4045-BE03-E8E11456A838}" destId="{2A839CCE-2437-4EBD-B281-C9B4CB4D4DAA}" srcOrd="1" destOrd="0" presId="urn:microsoft.com/office/officeart/2005/8/layout/hList1"/>
    <dgm:cxn modelId="{D453D1D4-3266-4364-A05F-30A8D80281F1}" type="presParOf" srcId="{4350EF9C-5AEC-45A6-9C58-1CF651AF6210}" destId="{741223B6-AE1C-4B3A-8DEE-49E7C4B44E50}" srcOrd="1" destOrd="0" presId="urn:microsoft.com/office/officeart/2005/8/layout/hList1"/>
    <dgm:cxn modelId="{F65A319C-45A6-4E96-A861-3DEE43FFAA41}" type="presParOf" srcId="{4350EF9C-5AEC-45A6-9C58-1CF651AF6210}" destId="{80D15CFA-F4E5-4D12-9F49-855BAF8FBEC2}" srcOrd="2" destOrd="0" presId="urn:microsoft.com/office/officeart/2005/8/layout/hList1"/>
    <dgm:cxn modelId="{E2210A63-85B3-4218-A25B-08806B2BBA89}" type="presParOf" srcId="{80D15CFA-F4E5-4D12-9F49-855BAF8FBEC2}" destId="{C9F81AD4-20DE-4872-B1B9-33E6DAB7E133}" srcOrd="0" destOrd="0" presId="urn:microsoft.com/office/officeart/2005/8/layout/hList1"/>
    <dgm:cxn modelId="{CE855065-1BEE-44DA-A90A-72EE1AE872A5}" type="presParOf" srcId="{80D15CFA-F4E5-4D12-9F49-855BAF8FBEC2}" destId="{C0E92DE0-E675-4FE7-B3E7-D9BA20792A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704AE5-3D08-4181-B6F7-330D2651AB6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6932630-9186-4A4C-8D45-A6224F9A8A94}">
      <dgm:prSet phldrT="[テキスト]"/>
      <dgm:spPr/>
      <dgm:t>
        <a:bodyPr/>
        <a:lstStyle/>
        <a:p>
          <a:r>
            <a:rPr lang="ja-JP" dirty="0" smtClean="0"/>
            <a:t>課題</a:t>
          </a:r>
          <a:endParaRPr kumimoji="1" lang="ja-JP" altLang="en-US" dirty="0"/>
        </a:p>
      </dgm:t>
    </dgm:pt>
    <dgm:pt modelId="{38DBDA9B-15DE-4CD6-AC5D-BB6D9829BA19}" type="parTrans" cxnId="{A915D312-8005-4789-9061-9FD7701F1CD7}">
      <dgm:prSet/>
      <dgm:spPr/>
      <dgm:t>
        <a:bodyPr/>
        <a:lstStyle/>
        <a:p>
          <a:endParaRPr kumimoji="1" lang="ja-JP" altLang="en-US"/>
        </a:p>
      </dgm:t>
    </dgm:pt>
    <dgm:pt modelId="{0AE70723-0DB4-4FCC-958E-ED329E52B973}" type="sibTrans" cxnId="{A915D312-8005-4789-9061-9FD7701F1CD7}">
      <dgm:prSet/>
      <dgm:spPr/>
      <dgm:t>
        <a:bodyPr/>
        <a:lstStyle/>
        <a:p>
          <a:endParaRPr kumimoji="1" lang="ja-JP" altLang="en-US"/>
        </a:p>
      </dgm:t>
    </dgm:pt>
    <dgm:pt modelId="{609DA78C-47D2-4458-9564-57BFC7E781B7}">
      <dgm:prSet phldrT="[テキスト]"/>
      <dgm:spPr/>
      <dgm:t>
        <a:bodyPr/>
        <a:lstStyle/>
        <a:p>
          <a:r>
            <a:rPr lang="en-US" dirty="0" smtClean="0"/>
            <a:t>ICT</a:t>
          </a:r>
          <a:endParaRPr kumimoji="1" lang="ja-JP" altLang="en-US" dirty="0"/>
        </a:p>
      </dgm:t>
    </dgm:pt>
    <dgm:pt modelId="{33231B87-7954-4668-BDCB-A3FDD1D8A8D5}" type="parTrans" cxnId="{64FFFA19-ABD7-4F5F-A18E-BABE44231159}">
      <dgm:prSet/>
      <dgm:spPr/>
      <dgm:t>
        <a:bodyPr/>
        <a:lstStyle/>
        <a:p>
          <a:endParaRPr kumimoji="1" lang="ja-JP" altLang="en-US"/>
        </a:p>
      </dgm:t>
    </dgm:pt>
    <dgm:pt modelId="{7933ED8F-AD73-4FA1-9D1C-9A8EB5323C20}" type="sibTrans" cxnId="{64FFFA19-ABD7-4F5F-A18E-BABE44231159}">
      <dgm:prSet/>
      <dgm:spPr/>
      <dgm:t>
        <a:bodyPr/>
        <a:lstStyle/>
        <a:p>
          <a:endParaRPr kumimoji="1" lang="ja-JP" altLang="en-US"/>
        </a:p>
      </dgm:t>
    </dgm:pt>
    <dgm:pt modelId="{6E01A571-5B33-4CF9-AE74-23CA9331D944}">
      <dgm:prSet phldrT="[テキスト]"/>
      <dgm:spPr/>
      <dgm:t>
        <a:bodyPr/>
        <a:lstStyle/>
        <a:p>
          <a:r>
            <a:rPr lang="ja-JP" dirty="0" smtClean="0"/>
            <a:t>起業</a:t>
          </a:r>
          <a:endParaRPr kumimoji="1" lang="ja-JP" altLang="en-US" dirty="0"/>
        </a:p>
      </dgm:t>
    </dgm:pt>
    <dgm:pt modelId="{17CFFC1B-0717-4127-AD99-31A489D82B4E}" type="parTrans" cxnId="{7941FF0C-4FF4-44E9-ABF5-B4A31F46B62F}">
      <dgm:prSet/>
      <dgm:spPr/>
      <dgm:t>
        <a:bodyPr/>
        <a:lstStyle/>
        <a:p>
          <a:endParaRPr kumimoji="1" lang="ja-JP" altLang="en-US"/>
        </a:p>
      </dgm:t>
    </dgm:pt>
    <dgm:pt modelId="{2C9A38D4-9F42-431E-BCD2-A2C42AD7050D}" type="sibTrans" cxnId="{7941FF0C-4FF4-44E9-ABF5-B4A31F46B62F}">
      <dgm:prSet/>
      <dgm:spPr/>
      <dgm:t>
        <a:bodyPr/>
        <a:lstStyle/>
        <a:p>
          <a:endParaRPr kumimoji="1" lang="ja-JP" altLang="en-US"/>
        </a:p>
      </dgm:t>
    </dgm:pt>
    <dgm:pt modelId="{ADFE331F-00C8-4D00-B937-A98C19A517C2}">
      <dgm:prSet phldrT="[テキスト]" custT="1"/>
      <dgm:spPr/>
      <dgm:t>
        <a:bodyPr/>
        <a:lstStyle/>
        <a:p>
          <a:r>
            <a:rPr lang="ja-JP" altLang="en-US" sz="2400" dirty="0" smtClean="0"/>
            <a:t>地域経営者</a:t>
          </a:r>
          <a:endParaRPr kumimoji="1" lang="ja-JP" altLang="en-US" sz="2400" dirty="0"/>
        </a:p>
      </dgm:t>
    </dgm:pt>
    <dgm:pt modelId="{B49E911C-2E4B-417C-8047-76E8AC5DE91D}" type="parTrans" cxnId="{ADB47443-7A17-473E-818D-478E6756816A}">
      <dgm:prSet/>
      <dgm:spPr/>
      <dgm:t>
        <a:bodyPr/>
        <a:lstStyle/>
        <a:p>
          <a:endParaRPr kumimoji="1" lang="ja-JP" altLang="en-US"/>
        </a:p>
      </dgm:t>
    </dgm:pt>
    <dgm:pt modelId="{05A66C01-811B-4B14-BEE1-13D4CD64FF95}" type="sibTrans" cxnId="{ADB47443-7A17-473E-818D-478E6756816A}">
      <dgm:prSet/>
      <dgm:spPr/>
      <dgm:t>
        <a:bodyPr/>
        <a:lstStyle/>
        <a:p>
          <a:endParaRPr kumimoji="1" lang="ja-JP" altLang="en-US"/>
        </a:p>
      </dgm:t>
    </dgm:pt>
    <dgm:pt modelId="{EB836910-ED34-428D-BE43-2C0CF72AC823}">
      <dgm:prSet custT="1"/>
      <dgm:spPr/>
      <dgm:t>
        <a:bodyPr/>
        <a:lstStyle/>
        <a:p>
          <a:r>
            <a:rPr lang="ja-JP" altLang="en-US" sz="2400" dirty="0" smtClean="0"/>
            <a:t>ベンチャー</a:t>
          </a:r>
          <a:endParaRPr lang="ja-JP" altLang="en-US" sz="2400" dirty="0"/>
        </a:p>
      </dgm:t>
    </dgm:pt>
    <dgm:pt modelId="{CC018F03-A3C0-486A-B4A1-03583E096404}" type="sibTrans" cxnId="{9F289235-0D85-4572-9893-E618357E4C56}">
      <dgm:prSet/>
      <dgm:spPr/>
      <dgm:t>
        <a:bodyPr/>
        <a:lstStyle/>
        <a:p>
          <a:endParaRPr kumimoji="1" lang="ja-JP" altLang="en-US"/>
        </a:p>
      </dgm:t>
    </dgm:pt>
    <dgm:pt modelId="{2A1A752B-F7AA-46E9-A9CD-92651CD5CB45}" type="parTrans" cxnId="{9F289235-0D85-4572-9893-E618357E4C56}">
      <dgm:prSet/>
      <dgm:spPr/>
      <dgm:t>
        <a:bodyPr/>
        <a:lstStyle/>
        <a:p>
          <a:endParaRPr kumimoji="1" lang="ja-JP" altLang="en-US"/>
        </a:p>
      </dgm:t>
    </dgm:pt>
    <dgm:pt modelId="{53F341D4-A3A9-4CFA-A867-8640CEF6A80E}" type="pres">
      <dgm:prSet presAssocID="{97704AE5-3D08-4181-B6F7-330D2651AB6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47E7CF2-CCB2-478D-8E9C-975BFE338BE3}" type="pres">
      <dgm:prSet presAssocID="{06932630-9186-4A4C-8D45-A6224F9A8A94}" presName="node" presStyleLbl="node1" presStyleIdx="0" presStyleCnt="5" custScaleY="844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08924DE-09E6-4D9A-808A-BAD8502311AF}" type="pres">
      <dgm:prSet presAssocID="{0AE70723-0DB4-4FCC-958E-ED329E52B973}" presName="sibTrans" presStyleCnt="0"/>
      <dgm:spPr/>
    </dgm:pt>
    <dgm:pt modelId="{293D8EBF-41B0-43FE-BC03-335E5CAE0627}" type="pres">
      <dgm:prSet presAssocID="{609DA78C-47D2-4458-9564-57BFC7E781B7}" presName="node" presStyleLbl="node1" presStyleIdx="1" presStyleCnt="5" custScaleY="844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40FC1CA-5209-48EB-AA7B-54ED227CF27D}" type="pres">
      <dgm:prSet presAssocID="{7933ED8F-AD73-4FA1-9D1C-9A8EB5323C20}" presName="sibTrans" presStyleCnt="0"/>
      <dgm:spPr/>
    </dgm:pt>
    <dgm:pt modelId="{83574DEE-C6D7-4187-B787-F1CA236B0BAE}" type="pres">
      <dgm:prSet presAssocID="{EB836910-ED34-428D-BE43-2C0CF72AC823}" presName="node" presStyleLbl="node1" presStyleIdx="2" presStyleCnt="5" custScaleY="84460" custLinFactNeighborY="-130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C816F2A-31A4-4F9A-933E-702702CEF8FA}" type="pres">
      <dgm:prSet presAssocID="{CC018F03-A3C0-486A-B4A1-03583E096404}" presName="sibTrans" presStyleCnt="0"/>
      <dgm:spPr/>
    </dgm:pt>
    <dgm:pt modelId="{8CA19B9D-1DC4-458B-99F8-C13BAFC7DECA}" type="pres">
      <dgm:prSet presAssocID="{6E01A571-5B33-4CF9-AE74-23CA9331D944}" presName="node" presStyleLbl="node1" presStyleIdx="3" presStyleCnt="5" custScaleY="844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53117F3-5C0E-4CC0-A95F-FADBBEE2DAED}" type="pres">
      <dgm:prSet presAssocID="{2C9A38D4-9F42-431E-BCD2-A2C42AD7050D}" presName="sibTrans" presStyleCnt="0"/>
      <dgm:spPr/>
    </dgm:pt>
    <dgm:pt modelId="{B30CD1F0-98E8-4128-BCAC-3C9E7104FF83}" type="pres">
      <dgm:prSet presAssocID="{ADFE331F-00C8-4D00-B937-A98C19A517C2}" presName="node" presStyleLbl="node1" presStyleIdx="4" presStyleCnt="5" custScaleY="844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648D183-669F-42E6-8456-63459CD6779C}" type="presOf" srcId="{EB836910-ED34-428D-BE43-2C0CF72AC823}" destId="{83574DEE-C6D7-4187-B787-F1CA236B0BAE}" srcOrd="0" destOrd="0" presId="urn:microsoft.com/office/officeart/2005/8/layout/default"/>
    <dgm:cxn modelId="{71E26017-58F6-4EC0-B695-E80BFDD24749}" type="presOf" srcId="{06932630-9186-4A4C-8D45-A6224F9A8A94}" destId="{247E7CF2-CCB2-478D-8E9C-975BFE338BE3}" srcOrd="0" destOrd="0" presId="urn:microsoft.com/office/officeart/2005/8/layout/default"/>
    <dgm:cxn modelId="{64FFFA19-ABD7-4F5F-A18E-BABE44231159}" srcId="{97704AE5-3D08-4181-B6F7-330D2651AB6A}" destId="{609DA78C-47D2-4458-9564-57BFC7E781B7}" srcOrd="1" destOrd="0" parTransId="{33231B87-7954-4668-BDCB-A3FDD1D8A8D5}" sibTransId="{7933ED8F-AD73-4FA1-9D1C-9A8EB5323C20}"/>
    <dgm:cxn modelId="{A915D312-8005-4789-9061-9FD7701F1CD7}" srcId="{97704AE5-3D08-4181-B6F7-330D2651AB6A}" destId="{06932630-9186-4A4C-8D45-A6224F9A8A94}" srcOrd="0" destOrd="0" parTransId="{38DBDA9B-15DE-4CD6-AC5D-BB6D9829BA19}" sibTransId="{0AE70723-0DB4-4FCC-958E-ED329E52B973}"/>
    <dgm:cxn modelId="{F6913FBC-CCC5-46D3-9576-90B360C77EE8}" type="presOf" srcId="{ADFE331F-00C8-4D00-B937-A98C19A517C2}" destId="{B30CD1F0-98E8-4128-BCAC-3C9E7104FF83}" srcOrd="0" destOrd="0" presId="urn:microsoft.com/office/officeart/2005/8/layout/default"/>
    <dgm:cxn modelId="{15313AB9-75D6-4952-BB74-BFE205740A36}" type="presOf" srcId="{609DA78C-47D2-4458-9564-57BFC7E781B7}" destId="{293D8EBF-41B0-43FE-BC03-335E5CAE0627}" srcOrd="0" destOrd="0" presId="urn:microsoft.com/office/officeart/2005/8/layout/default"/>
    <dgm:cxn modelId="{0D339658-8E8F-4B5E-8460-31FE60AC7892}" type="presOf" srcId="{6E01A571-5B33-4CF9-AE74-23CA9331D944}" destId="{8CA19B9D-1DC4-458B-99F8-C13BAFC7DECA}" srcOrd="0" destOrd="0" presId="urn:microsoft.com/office/officeart/2005/8/layout/default"/>
    <dgm:cxn modelId="{9F289235-0D85-4572-9893-E618357E4C56}" srcId="{97704AE5-3D08-4181-B6F7-330D2651AB6A}" destId="{EB836910-ED34-428D-BE43-2C0CF72AC823}" srcOrd="2" destOrd="0" parTransId="{2A1A752B-F7AA-46E9-A9CD-92651CD5CB45}" sibTransId="{CC018F03-A3C0-486A-B4A1-03583E096404}"/>
    <dgm:cxn modelId="{ADB47443-7A17-473E-818D-478E6756816A}" srcId="{97704AE5-3D08-4181-B6F7-330D2651AB6A}" destId="{ADFE331F-00C8-4D00-B937-A98C19A517C2}" srcOrd="4" destOrd="0" parTransId="{B49E911C-2E4B-417C-8047-76E8AC5DE91D}" sibTransId="{05A66C01-811B-4B14-BEE1-13D4CD64FF95}"/>
    <dgm:cxn modelId="{81CA2FBB-D22C-40B9-8A07-0753E0CAF3AE}" type="presOf" srcId="{97704AE5-3D08-4181-B6F7-330D2651AB6A}" destId="{53F341D4-A3A9-4CFA-A867-8640CEF6A80E}" srcOrd="0" destOrd="0" presId="urn:microsoft.com/office/officeart/2005/8/layout/default"/>
    <dgm:cxn modelId="{7941FF0C-4FF4-44E9-ABF5-B4A31F46B62F}" srcId="{97704AE5-3D08-4181-B6F7-330D2651AB6A}" destId="{6E01A571-5B33-4CF9-AE74-23CA9331D944}" srcOrd="3" destOrd="0" parTransId="{17CFFC1B-0717-4127-AD99-31A489D82B4E}" sibTransId="{2C9A38D4-9F42-431E-BCD2-A2C42AD7050D}"/>
    <dgm:cxn modelId="{1199B503-A399-4820-A563-220D98FA6AEB}" type="presParOf" srcId="{53F341D4-A3A9-4CFA-A867-8640CEF6A80E}" destId="{247E7CF2-CCB2-478D-8E9C-975BFE338BE3}" srcOrd="0" destOrd="0" presId="urn:microsoft.com/office/officeart/2005/8/layout/default"/>
    <dgm:cxn modelId="{A722674E-DB9E-49B1-9BF6-4511FA06F8FD}" type="presParOf" srcId="{53F341D4-A3A9-4CFA-A867-8640CEF6A80E}" destId="{508924DE-09E6-4D9A-808A-BAD8502311AF}" srcOrd="1" destOrd="0" presId="urn:microsoft.com/office/officeart/2005/8/layout/default"/>
    <dgm:cxn modelId="{5F019C34-3039-44D5-B3FB-F7B2AE4E9D3F}" type="presParOf" srcId="{53F341D4-A3A9-4CFA-A867-8640CEF6A80E}" destId="{293D8EBF-41B0-43FE-BC03-335E5CAE0627}" srcOrd="2" destOrd="0" presId="urn:microsoft.com/office/officeart/2005/8/layout/default"/>
    <dgm:cxn modelId="{951E4EF4-C904-4E88-80EC-F26AEA0BEDBE}" type="presParOf" srcId="{53F341D4-A3A9-4CFA-A867-8640CEF6A80E}" destId="{340FC1CA-5209-48EB-AA7B-54ED227CF27D}" srcOrd="3" destOrd="0" presId="urn:microsoft.com/office/officeart/2005/8/layout/default"/>
    <dgm:cxn modelId="{4D0D6DCC-E449-4A52-B569-92266ED19587}" type="presParOf" srcId="{53F341D4-A3A9-4CFA-A867-8640CEF6A80E}" destId="{83574DEE-C6D7-4187-B787-F1CA236B0BAE}" srcOrd="4" destOrd="0" presId="urn:microsoft.com/office/officeart/2005/8/layout/default"/>
    <dgm:cxn modelId="{8C5E2642-D32F-445E-BB81-22ED2136658B}" type="presParOf" srcId="{53F341D4-A3A9-4CFA-A867-8640CEF6A80E}" destId="{CC816F2A-31A4-4F9A-933E-702702CEF8FA}" srcOrd="5" destOrd="0" presId="urn:microsoft.com/office/officeart/2005/8/layout/default"/>
    <dgm:cxn modelId="{D9ECB392-C278-4B7E-9909-0C79CBA3CE33}" type="presParOf" srcId="{53F341D4-A3A9-4CFA-A867-8640CEF6A80E}" destId="{8CA19B9D-1DC4-458B-99F8-C13BAFC7DECA}" srcOrd="6" destOrd="0" presId="urn:microsoft.com/office/officeart/2005/8/layout/default"/>
    <dgm:cxn modelId="{35EEEF6E-C012-44FB-8488-1E4FB7C29C5D}" type="presParOf" srcId="{53F341D4-A3A9-4CFA-A867-8640CEF6A80E}" destId="{453117F3-5C0E-4CC0-A95F-FADBBEE2DAED}" srcOrd="7" destOrd="0" presId="urn:microsoft.com/office/officeart/2005/8/layout/default"/>
    <dgm:cxn modelId="{9F9E0E7C-A116-4F39-8C0B-C0EDE7FD0DA1}" type="presParOf" srcId="{53F341D4-A3A9-4CFA-A867-8640CEF6A80E}" destId="{B30CD1F0-98E8-4128-BCAC-3C9E7104FF8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C24170-8666-4A4F-AE1E-400530431F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C853A45-986C-492E-8627-608C2936B1DF}">
      <dgm:prSet/>
      <dgm:spPr>
        <a:solidFill>
          <a:schemeClr val="accent2"/>
        </a:solidFill>
        <a:ln>
          <a:noFill/>
        </a:ln>
      </dgm:spPr>
      <dgm:t>
        <a:bodyPr/>
        <a:lstStyle/>
        <a:p>
          <a:pPr rtl="0"/>
          <a:r>
            <a:rPr kumimoji="1" lang="ja-JP" dirty="0" smtClean="0">
              <a:solidFill>
                <a:schemeClr val="bg1"/>
              </a:solidFill>
            </a:rPr>
            <a:t>単に政治家を育てるというより社会起業家的政治家を育てたい</a:t>
          </a:r>
          <a:endParaRPr lang="ja-JP" dirty="0">
            <a:solidFill>
              <a:schemeClr val="bg1"/>
            </a:solidFill>
          </a:endParaRPr>
        </a:p>
      </dgm:t>
    </dgm:pt>
    <dgm:pt modelId="{EA62E449-F35A-448E-8855-D07C92DE895A}" type="parTrans" cxnId="{9B22910B-0932-4F54-AF58-82296AD2F348}">
      <dgm:prSet/>
      <dgm:spPr/>
      <dgm:t>
        <a:bodyPr/>
        <a:lstStyle/>
        <a:p>
          <a:endParaRPr kumimoji="1" lang="ja-JP" altLang="en-US"/>
        </a:p>
      </dgm:t>
    </dgm:pt>
    <dgm:pt modelId="{449C0BAB-3F91-4EA0-9082-DF1F4401857B}" type="sibTrans" cxnId="{9B22910B-0932-4F54-AF58-82296AD2F348}">
      <dgm:prSet/>
      <dgm:spPr/>
      <dgm:t>
        <a:bodyPr/>
        <a:lstStyle/>
        <a:p>
          <a:endParaRPr kumimoji="1" lang="ja-JP" altLang="en-US"/>
        </a:p>
      </dgm:t>
    </dgm:pt>
    <dgm:pt modelId="{20A991C9-1882-48DE-BF04-D38A4E5A4360}">
      <dgm:prSet/>
      <dgm:spPr>
        <a:solidFill>
          <a:schemeClr val="accent2"/>
        </a:solidFill>
      </dgm:spPr>
      <dgm:t>
        <a:bodyPr/>
        <a:lstStyle/>
        <a:p>
          <a:pPr rtl="0"/>
          <a:r>
            <a:rPr kumimoji="1" lang="ja-JP" dirty="0" smtClean="0">
              <a:solidFill>
                <a:schemeClr val="bg1"/>
              </a:solidFill>
            </a:rPr>
            <a:t>これこそ松下幸之助翁の育てたいと言われた「国家経営」「地域経営」のできる指導者</a:t>
          </a:r>
          <a:endParaRPr lang="ja-JP" dirty="0">
            <a:solidFill>
              <a:schemeClr val="bg1"/>
            </a:solidFill>
          </a:endParaRPr>
        </a:p>
      </dgm:t>
    </dgm:pt>
    <dgm:pt modelId="{3649BCE2-2BF5-406D-B1E0-C87609C97EF4}" type="parTrans" cxnId="{479A8121-6DCA-41D7-9ACD-66E94E447C2F}">
      <dgm:prSet/>
      <dgm:spPr/>
      <dgm:t>
        <a:bodyPr/>
        <a:lstStyle/>
        <a:p>
          <a:endParaRPr kumimoji="1" lang="ja-JP" altLang="en-US"/>
        </a:p>
      </dgm:t>
    </dgm:pt>
    <dgm:pt modelId="{B4EC7D26-1CFA-4645-9C95-A9546E017DC5}" type="sibTrans" cxnId="{479A8121-6DCA-41D7-9ACD-66E94E447C2F}">
      <dgm:prSet/>
      <dgm:spPr/>
      <dgm:t>
        <a:bodyPr/>
        <a:lstStyle/>
        <a:p>
          <a:endParaRPr kumimoji="1" lang="ja-JP" altLang="en-US"/>
        </a:p>
      </dgm:t>
    </dgm:pt>
    <dgm:pt modelId="{60C1B260-E2D4-4828-847C-EDD7C4E8DB94}" type="pres">
      <dgm:prSet presAssocID="{A9C24170-8666-4A4F-AE1E-400530431F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D3207E1-E08A-45CA-9928-755BC2F1E151}" type="pres">
      <dgm:prSet presAssocID="{5C853A45-986C-492E-8627-608C2936B1D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6EE0CD2-1510-4240-9CA0-13F4536230E8}" type="pres">
      <dgm:prSet presAssocID="{449C0BAB-3F91-4EA0-9082-DF1F4401857B}" presName="spacer" presStyleCnt="0"/>
      <dgm:spPr/>
    </dgm:pt>
    <dgm:pt modelId="{526E6187-090D-4783-8B75-3119174E86F9}" type="pres">
      <dgm:prSet presAssocID="{20A991C9-1882-48DE-BF04-D38A4E5A4360}" presName="parentText" presStyleLbl="node1" presStyleIdx="1" presStyleCnt="2" custLinFactY="11925" custLinFactNeighborX="10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B22910B-0932-4F54-AF58-82296AD2F348}" srcId="{A9C24170-8666-4A4F-AE1E-400530431FAB}" destId="{5C853A45-986C-492E-8627-608C2936B1DF}" srcOrd="0" destOrd="0" parTransId="{EA62E449-F35A-448E-8855-D07C92DE895A}" sibTransId="{449C0BAB-3F91-4EA0-9082-DF1F4401857B}"/>
    <dgm:cxn modelId="{479A8121-6DCA-41D7-9ACD-66E94E447C2F}" srcId="{A9C24170-8666-4A4F-AE1E-400530431FAB}" destId="{20A991C9-1882-48DE-BF04-D38A4E5A4360}" srcOrd="1" destOrd="0" parTransId="{3649BCE2-2BF5-406D-B1E0-C87609C97EF4}" sibTransId="{B4EC7D26-1CFA-4645-9C95-A9546E017DC5}"/>
    <dgm:cxn modelId="{0802D71D-E245-48F4-8A0F-A61A10EE0D9A}" type="presOf" srcId="{5C853A45-986C-492E-8627-608C2936B1DF}" destId="{2D3207E1-E08A-45CA-9928-755BC2F1E151}" srcOrd="0" destOrd="0" presId="urn:microsoft.com/office/officeart/2005/8/layout/vList2"/>
    <dgm:cxn modelId="{969DCA7E-93DD-4197-8C82-A42A36BEF941}" type="presOf" srcId="{A9C24170-8666-4A4F-AE1E-400530431FAB}" destId="{60C1B260-E2D4-4828-847C-EDD7C4E8DB94}" srcOrd="0" destOrd="0" presId="urn:microsoft.com/office/officeart/2005/8/layout/vList2"/>
    <dgm:cxn modelId="{934C2E59-76F5-40AA-A34E-6E7A5D298184}" type="presOf" srcId="{20A991C9-1882-48DE-BF04-D38A4E5A4360}" destId="{526E6187-090D-4783-8B75-3119174E86F9}" srcOrd="0" destOrd="0" presId="urn:microsoft.com/office/officeart/2005/8/layout/vList2"/>
    <dgm:cxn modelId="{C9E59656-33E1-44E5-AA9E-A7FCC39C2ED8}" type="presParOf" srcId="{60C1B260-E2D4-4828-847C-EDD7C4E8DB94}" destId="{2D3207E1-E08A-45CA-9928-755BC2F1E151}" srcOrd="0" destOrd="0" presId="urn:microsoft.com/office/officeart/2005/8/layout/vList2"/>
    <dgm:cxn modelId="{718BB56C-BD8B-4CE1-8F6B-F8E81C6507A0}" type="presParOf" srcId="{60C1B260-E2D4-4828-847C-EDD7C4E8DB94}" destId="{66EE0CD2-1510-4240-9CA0-13F4536230E8}" srcOrd="1" destOrd="0" presId="urn:microsoft.com/office/officeart/2005/8/layout/vList2"/>
    <dgm:cxn modelId="{35239B5A-D9D9-4C50-A0F7-EE26196A5ABC}" type="presParOf" srcId="{60C1B260-E2D4-4828-847C-EDD7C4E8DB94}" destId="{526E6187-090D-4783-8B75-3119174E86F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1BA6B-DBDD-4A2D-A543-26366444311A}">
      <dsp:nvSpPr>
        <dsp:cNvPr id="0" name=""/>
        <dsp:cNvSpPr/>
      </dsp:nvSpPr>
      <dsp:spPr>
        <a:xfrm>
          <a:off x="36" y="10067"/>
          <a:ext cx="3525105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800" kern="1200" dirty="0" smtClean="0"/>
            <a:t>３</a:t>
          </a:r>
          <a:r>
            <a:rPr lang="ja-JP" sz="2800" kern="1200" dirty="0" smtClean="0"/>
            <a:t>つの事象 </a:t>
          </a:r>
          <a:endParaRPr kumimoji="1" lang="ja-JP" altLang="en-US" sz="2800" kern="1200" dirty="0"/>
        </a:p>
      </dsp:txBody>
      <dsp:txXfrm>
        <a:off x="36" y="10067"/>
        <a:ext cx="3525105" cy="806400"/>
      </dsp:txXfrm>
    </dsp:sp>
    <dsp:sp modelId="{2A839CCE-2437-4EBD-B281-C9B4CB4D4DAA}">
      <dsp:nvSpPr>
        <dsp:cNvPr id="0" name=""/>
        <dsp:cNvSpPr/>
      </dsp:nvSpPr>
      <dsp:spPr>
        <a:xfrm>
          <a:off x="36" y="816467"/>
          <a:ext cx="3525105" cy="21905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sz="2800" kern="1200" dirty="0" smtClean="0"/>
            <a:t>リーマンショック</a:t>
          </a:r>
          <a:endParaRPr kumimoji="1" lang="ja-JP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sz="2800" kern="1200" dirty="0" smtClean="0"/>
            <a:t>大震災　</a:t>
          </a:r>
          <a:endParaRPr kumimoji="1" lang="ja-JP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sz="2800" kern="1200" dirty="0" smtClean="0"/>
            <a:t>全国規模での人口減少</a:t>
          </a:r>
          <a:endParaRPr kumimoji="1" lang="ja-JP" altLang="en-US" sz="2800" kern="1200" dirty="0"/>
        </a:p>
      </dsp:txBody>
      <dsp:txXfrm>
        <a:off x="36" y="816467"/>
        <a:ext cx="3525105" cy="2190510"/>
      </dsp:txXfrm>
    </dsp:sp>
    <dsp:sp modelId="{C9F81AD4-20DE-4872-B1B9-33E6DAB7E133}">
      <dsp:nvSpPr>
        <dsp:cNvPr id="0" name=""/>
        <dsp:cNvSpPr/>
      </dsp:nvSpPr>
      <dsp:spPr>
        <a:xfrm>
          <a:off x="4018657" y="10067"/>
          <a:ext cx="3525105" cy="80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800" kern="1200" dirty="0" smtClean="0"/>
            <a:t>３</a:t>
          </a:r>
          <a:r>
            <a:rPr lang="ja-JP" sz="2800" kern="1200" dirty="0" smtClean="0"/>
            <a:t>つの悪影響</a:t>
          </a:r>
          <a:endParaRPr kumimoji="1" lang="ja-JP" altLang="en-US" sz="2800" kern="1200" dirty="0"/>
        </a:p>
      </dsp:txBody>
      <dsp:txXfrm>
        <a:off x="4018657" y="10067"/>
        <a:ext cx="3525105" cy="806400"/>
      </dsp:txXfrm>
    </dsp:sp>
    <dsp:sp modelId="{C0E92DE0-E675-4FE7-B3E7-D9BA20792A0B}">
      <dsp:nvSpPr>
        <dsp:cNvPr id="0" name=""/>
        <dsp:cNvSpPr/>
      </dsp:nvSpPr>
      <dsp:spPr>
        <a:xfrm>
          <a:off x="4018657" y="816467"/>
          <a:ext cx="3525105" cy="21905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sz="2800" kern="1200" dirty="0" smtClean="0"/>
            <a:t>規律なき財政出動</a:t>
          </a:r>
          <a:endParaRPr kumimoji="1" lang="ja-JP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sz="2800" kern="1200" dirty="0" smtClean="0"/>
            <a:t>異次元金融緩和</a:t>
          </a:r>
          <a:endParaRPr kumimoji="1" lang="ja-JP" alt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ja-JP" sz="2800" kern="1200" dirty="0" smtClean="0"/>
            <a:t>不安の充満　・先細り感</a:t>
          </a:r>
          <a:endParaRPr kumimoji="1" lang="ja-JP" altLang="en-US" sz="2800" kern="1200" dirty="0"/>
        </a:p>
      </dsp:txBody>
      <dsp:txXfrm>
        <a:off x="4018657" y="816467"/>
        <a:ext cx="3525105" cy="2190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E7CF2-CCB2-478D-8E9C-975BFE338BE3}">
      <dsp:nvSpPr>
        <dsp:cNvPr id="0" name=""/>
        <dsp:cNvSpPr/>
      </dsp:nvSpPr>
      <dsp:spPr>
        <a:xfrm>
          <a:off x="0" y="217219"/>
          <a:ext cx="1721504" cy="87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3800" kern="1200" dirty="0" smtClean="0"/>
            <a:t>課題</a:t>
          </a:r>
          <a:endParaRPr kumimoji="1" lang="ja-JP" altLang="en-US" sz="3800" kern="1200" dirty="0"/>
        </a:p>
      </dsp:txBody>
      <dsp:txXfrm>
        <a:off x="0" y="217219"/>
        <a:ext cx="1721504" cy="872389"/>
      </dsp:txXfrm>
    </dsp:sp>
    <dsp:sp modelId="{293D8EBF-41B0-43FE-BC03-335E5CAE0627}">
      <dsp:nvSpPr>
        <dsp:cNvPr id="0" name=""/>
        <dsp:cNvSpPr/>
      </dsp:nvSpPr>
      <dsp:spPr>
        <a:xfrm>
          <a:off x="1893654" y="217219"/>
          <a:ext cx="1721504" cy="87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ICT</a:t>
          </a:r>
          <a:endParaRPr kumimoji="1" lang="ja-JP" altLang="en-US" sz="3800" kern="1200" dirty="0"/>
        </a:p>
      </dsp:txBody>
      <dsp:txXfrm>
        <a:off x="1893654" y="217219"/>
        <a:ext cx="1721504" cy="872389"/>
      </dsp:txXfrm>
    </dsp:sp>
    <dsp:sp modelId="{83574DEE-C6D7-4187-B787-F1CA236B0BAE}">
      <dsp:nvSpPr>
        <dsp:cNvPr id="0" name=""/>
        <dsp:cNvSpPr/>
      </dsp:nvSpPr>
      <dsp:spPr>
        <a:xfrm>
          <a:off x="3787308" y="203771"/>
          <a:ext cx="1721504" cy="87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400" kern="1200" dirty="0" smtClean="0"/>
            <a:t>ベンチャー</a:t>
          </a:r>
          <a:endParaRPr lang="ja-JP" altLang="en-US" sz="2400" kern="1200" dirty="0"/>
        </a:p>
      </dsp:txBody>
      <dsp:txXfrm>
        <a:off x="3787308" y="203771"/>
        <a:ext cx="1721504" cy="872389"/>
      </dsp:txXfrm>
    </dsp:sp>
    <dsp:sp modelId="{8CA19B9D-1DC4-458B-99F8-C13BAFC7DECA}">
      <dsp:nvSpPr>
        <dsp:cNvPr id="0" name=""/>
        <dsp:cNvSpPr/>
      </dsp:nvSpPr>
      <dsp:spPr>
        <a:xfrm>
          <a:off x="946827" y="1261759"/>
          <a:ext cx="1721504" cy="87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3800" kern="1200" dirty="0" smtClean="0"/>
            <a:t>起業</a:t>
          </a:r>
          <a:endParaRPr kumimoji="1" lang="ja-JP" altLang="en-US" sz="3800" kern="1200" dirty="0"/>
        </a:p>
      </dsp:txBody>
      <dsp:txXfrm>
        <a:off x="946827" y="1261759"/>
        <a:ext cx="1721504" cy="872389"/>
      </dsp:txXfrm>
    </dsp:sp>
    <dsp:sp modelId="{B30CD1F0-98E8-4128-BCAC-3C9E7104FF83}">
      <dsp:nvSpPr>
        <dsp:cNvPr id="0" name=""/>
        <dsp:cNvSpPr/>
      </dsp:nvSpPr>
      <dsp:spPr>
        <a:xfrm>
          <a:off x="2840481" y="1261759"/>
          <a:ext cx="1721504" cy="872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2400" kern="1200" dirty="0" smtClean="0"/>
            <a:t>地域経営者</a:t>
          </a:r>
          <a:endParaRPr kumimoji="1" lang="ja-JP" altLang="en-US" sz="2400" kern="1200" dirty="0"/>
        </a:p>
      </dsp:txBody>
      <dsp:txXfrm>
        <a:off x="2840481" y="1261759"/>
        <a:ext cx="1721504" cy="872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207E1-E08A-45CA-9928-755BC2F1E151}">
      <dsp:nvSpPr>
        <dsp:cNvPr id="0" name=""/>
        <dsp:cNvSpPr/>
      </dsp:nvSpPr>
      <dsp:spPr>
        <a:xfrm>
          <a:off x="0" y="41784"/>
          <a:ext cx="7543800" cy="1305719"/>
        </a:xfrm>
        <a:prstGeom prst="roundRect">
          <a:avLst/>
        </a:prstGeom>
        <a:solidFill>
          <a:schemeClr val="accent2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3100" kern="1200" dirty="0" smtClean="0">
              <a:solidFill>
                <a:schemeClr val="bg1"/>
              </a:solidFill>
            </a:rPr>
            <a:t>単に政治家を育てるというより社会起業家的政治家を育てたい</a:t>
          </a:r>
          <a:endParaRPr lang="ja-JP" sz="3100" kern="1200" dirty="0">
            <a:solidFill>
              <a:schemeClr val="bg1"/>
            </a:solidFill>
          </a:endParaRPr>
        </a:p>
      </dsp:txBody>
      <dsp:txXfrm>
        <a:off x="63740" y="105524"/>
        <a:ext cx="7416320" cy="1178239"/>
      </dsp:txXfrm>
    </dsp:sp>
    <dsp:sp modelId="{526E6187-090D-4783-8B75-3119174E86F9}">
      <dsp:nvSpPr>
        <dsp:cNvPr id="0" name=""/>
        <dsp:cNvSpPr/>
      </dsp:nvSpPr>
      <dsp:spPr>
        <a:xfrm>
          <a:off x="0" y="1478568"/>
          <a:ext cx="7543800" cy="1305719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sz="3100" kern="1200" dirty="0" smtClean="0">
              <a:solidFill>
                <a:schemeClr val="bg1"/>
              </a:solidFill>
            </a:rPr>
            <a:t>これこそ松下幸之助翁の育てたいと言われた「国家経営」「地域経営」のできる指導者</a:t>
          </a:r>
          <a:endParaRPr lang="ja-JP" sz="3100" kern="1200" dirty="0">
            <a:solidFill>
              <a:schemeClr val="bg1"/>
            </a:solidFill>
          </a:endParaRPr>
        </a:p>
      </dsp:txBody>
      <dsp:txXfrm>
        <a:off x="63740" y="1542308"/>
        <a:ext cx="7416320" cy="1178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20EA5F0D-C1DC-412F-A146-DDB3A74B588F}" type="datetimeFigureOut">
              <a:rPr kumimoji="1" lang="en-US" altLang="ja-JP"/>
              <a:t>9/27/2017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7BAE14B8-3CC9-472D-9BC5-A84D80684DE2}" type="slidenum">
              <a:rPr kumimoji="1" lang="ja-JP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A8CDE508-72C8-4AB5-AA9C-1584D31690E0}" type="datetimeFigureOut">
              <a:t>2017/9/27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7FB667E1-E601-4AAF-B95C-B25720D70A60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277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336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0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749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317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772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BDF32-5E51-466F-BF6D-07C71A26CE85}" type="datetimeFigureOut">
              <a:rPr kumimoji="1" lang="ja-JP" altLang="en-US" smtClean="0"/>
              <a:t>2017/9/27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25234-3DF0-48F3-803C-36CF5883A14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19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ja-JP" altLang="en-US" smtClean="0"/>
              <a:t>
            </a:t>
            </a:r>
            <a:fld id="{9E583DDF-CA54-461A-A486-592D2374C532}" type="datetimeFigureOut">
              <a:rPr lang="ja-JP" altLang="en-US" smtClean="0"/>
              <a:pPr/>
              <a:t>2017/9/27</a:t>
            </a:fld>
            <a:r>
              <a:rPr smtClean="0"/>
              <a:t>
           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フッター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mtClean="0"/>
              <a:t>
            </a:t>
            </a:r>
            <a:fld id="{CA8D9AD5-F248-4919-864A-CFD76CC027D6}" type="slidenum">
              <a:rPr smtClean="0"/>
              <a:pPr/>
              <a:t>‹#›</a:t>
            </a:fld>
            <a:r>
              <a:rPr smtClean="0"/>
              <a:t>
          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71152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ja-JP" altLang="en-US" smtClean="0"/>
              <a:t>
            </a:t>
            </a:r>
            <a:fld id="{9E583DDF-CA54-461A-A486-592D2374C532}" type="datetimeFigureOut">
              <a:rPr lang="ja-JP" altLang="en-US" smtClean="0"/>
              <a:pPr/>
              <a:t>2017/9/27</a:t>
            </a:fld>
            <a:r>
              <a:rPr smtClean="0"/>
              <a:t>
           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フッター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mtClean="0"/>
              <a:t>
            </a:t>
            </a:r>
            <a:fld id="{CA8D9AD5-F248-4919-864A-CFD76CC027D6}" type="slidenum">
              <a:rPr smtClean="0"/>
              <a:pPr/>
              <a:t>‹#›</a:t>
            </a:fld>
            <a:r>
              <a:rPr smtClean="0"/>
              <a:t>
          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220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タイトルを入力</a:t>
            </a:r>
            <a:endParaRPr kumimoji="1" 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 hasCustomPrompt="1"/>
          </p:nvPr>
        </p:nvSpPr>
        <p:spPr>
          <a:xfrm>
            <a:off x="1005840" y="1673352"/>
            <a:ext cx="3429000" cy="4343400"/>
          </a:xfrm>
        </p:spPr>
        <p:txBody>
          <a:bodyPr>
            <a:normAutofit/>
          </a:bodyPr>
          <a:lstStyle>
            <a:lvl1pPr latinLnBrk="0">
              <a:defRPr kumimoji="1" lang="ja-JP" sz="1500"/>
            </a:lvl1pPr>
            <a:lvl2pPr latinLnBrk="0">
              <a:defRPr kumimoji="1" lang="ja-JP" sz="1350"/>
            </a:lvl2pPr>
            <a:lvl3pPr latinLnBrk="0">
              <a:defRPr kumimoji="1" lang="ja-JP" sz="1200"/>
            </a:lvl3pPr>
            <a:lvl4pPr latinLnBrk="0">
              <a:defRPr kumimoji="1" lang="ja-JP" sz="1050"/>
            </a:lvl4pPr>
            <a:lvl5pPr latinLnBrk="0">
              <a:defRPr kumimoji="1" lang="ja-JP" sz="1050"/>
            </a:lvl5pPr>
            <a:lvl6pPr latinLnBrk="0">
              <a:defRPr kumimoji="1" lang="ja-JP" sz="1050"/>
            </a:lvl6pPr>
            <a:lvl7pPr latinLnBrk="0">
              <a:defRPr kumimoji="1" lang="ja-JP" sz="1050"/>
            </a:lvl7pPr>
            <a:lvl8pPr latinLnBrk="0">
              <a:defRPr kumimoji="1" lang="ja-JP" sz="1050"/>
            </a:lvl8pPr>
            <a:lvl9pPr latinLnBrk="0">
              <a:defRPr kumimoji="1" lang="ja-JP" sz="1050"/>
            </a:lvl9pPr>
          </a:lstStyle>
          <a:p>
            <a:pPr lvl="0"/>
            <a:r>
              <a:rPr kumimoji="1" lang="ja-JP" dirty="0" smtClean="0"/>
              <a:t>マスター </a:t>
            </a:r>
            <a:r>
              <a:rPr kumimoji="1" lang="ja-JP" dirty="0"/>
              <a:t>テキストのスタイルを編集するには、ここを</a:t>
            </a:r>
            <a:r>
              <a:rPr kumimoji="1" lang="ja-JP" dirty="0" smtClean="0"/>
              <a:t>クリック                 </a:t>
            </a:r>
            <a:endParaRPr kumimoji="1" lang="ja-JP" dirty="0"/>
          </a:p>
          <a:p>
            <a:pPr lvl="1"/>
            <a:r>
              <a:rPr kumimoji="1" lang="ja-JP" dirty="0" smtClean="0"/>
              <a:t>第 </a:t>
            </a:r>
            <a:r>
              <a:rPr kumimoji="1" lang="ja-JP" dirty="0"/>
              <a:t>2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2"/>
            <a:r>
              <a:rPr kumimoji="1" lang="ja-JP" dirty="0" smtClean="0"/>
              <a:t>第 </a:t>
            </a:r>
            <a:r>
              <a:rPr kumimoji="1" lang="ja-JP" dirty="0"/>
              <a:t>3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3"/>
            <a:r>
              <a:rPr kumimoji="1" lang="ja-JP" dirty="0" smtClean="0"/>
              <a:t>第 </a:t>
            </a:r>
            <a:r>
              <a:rPr kumimoji="1" lang="ja-JP" dirty="0"/>
              <a:t>4 </a:t>
            </a:r>
            <a:r>
              <a:rPr kumimoji="1" lang="ja-JP" dirty="0" smtClean="0"/>
              <a:t>レベル                    </a:t>
            </a:r>
            <a:endParaRPr kumimoji="1" lang="ja-JP" dirty="0"/>
          </a:p>
          <a:p>
            <a:pPr lvl="4"/>
            <a:r>
              <a:rPr kumimoji="1" lang="ja-JP" dirty="0" smtClean="0"/>
              <a:t>第 </a:t>
            </a:r>
            <a:r>
              <a:rPr kumimoji="1" lang="ja-JP" dirty="0"/>
              <a:t>5 </a:t>
            </a:r>
            <a:r>
              <a:rPr kumimoji="1" lang="ja-JP" dirty="0" smtClean="0"/>
              <a:t>レベル</a:t>
            </a:r>
            <a:endParaRPr kumimoji="1" lang="ja-JP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/>
              <a:t>
            </a:t>
            </a:r>
            <a:fld id="{0A879FD0-C37A-4F50-8F3B-5FA0D9D0B42F}" type="datetimeFigureOut">
              <a:t>2017/9/27</a:t>
            </a:fld>
            <a:r>
              <a:rPr kumimoji="1" lang="ja-JP"/>
              <a:t>
            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/>
              <a:t>
            </a:t>
            </a:r>
            <a:fld id="{0D06EF73-9DB8-4763-865F-2F88181A4732}" type="slidenum">
              <a:t>‹#›</a:t>
            </a:fld>
            <a:r>
              <a:rPr kumimoji="1" lang="ja-JP"/>
              <a:t>
            </a:t>
            </a: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sz="half" idx="13" hasCustomPrompt="1"/>
          </p:nvPr>
        </p:nvSpPr>
        <p:spPr>
          <a:xfrm>
            <a:off x="4709160" y="1673352"/>
            <a:ext cx="3429000" cy="4343400"/>
          </a:xfrm>
        </p:spPr>
        <p:txBody>
          <a:bodyPr>
            <a:normAutofit/>
          </a:bodyPr>
          <a:lstStyle>
            <a:lvl1pPr latinLnBrk="0">
              <a:defRPr kumimoji="1" lang="ja-JP" sz="1500"/>
            </a:lvl1pPr>
            <a:lvl2pPr latinLnBrk="0">
              <a:defRPr kumimoji="1" lang="ja-JP" sz="1350"/>
            </a:lvl2pPr>
            <a:lvl3pPr latinLnBrk="0">
              <a:defRPr kumimoji="1" lang="ja-JP" sz="1200"/>
            </a:lvl3pPr>
            <a:lvl4pPr latinLnBrk="0">
              <a:defRPr kumimoji="1" lang="ja-JP" sz="1050"/>
            </a:lvl4pPr>
            <a:lvl5pPr latinLnBrk="0">
              <a:defRPr kumimoji="1" lang="ja-JP" sz="1050"/>
            </a:lvl5pPr>
            <a:lvl6pPr latinLnBrk="0">
              <a:defRPr kumimoji="1" lang="ja-JP" sz="1050"/>
            </a:lvl6pPr>
            <a:lvl7pPr latinLnBrk="0">
              <a:defRPr kumimoji="1" lang="ja-JP" sz="1050"/>
            </a:lvl7pPr>
            <a:lvl8pPr latinLnBrk="0">
              <a:defRPr kumimoji="1" lang="ja-JP" sz="1050"/>
            </a:lvl8pPr>
            <a:lvl9pPr latinLnBrk="0">
              <a:defRPr kumimoji="1" lang="ja-JP" sz="1050"/>
            </a:lvl9pPr>
          </a:lstStyle>
          <a:p>
            <a:pPr lvl="0"/>
            <a:r>
              <a:rPr kumimoji="1" lang="ja-JP" dirty="0" smtClean="0"/>
              <a:t>マスター </a:t>
            </a:r>
            <a:r>
              <a:rPr kumimoji="1" lang="ja-JP" dirty="0"/>
              <a:t>テキストのスタイルを編集するには、ここを</a:t>
            </a:r>
            <a:r>
              <a:rPr kumimoji="1" lang="ja-JP" dirty="0" smtClean="0"/>
              <a:t>クリック                 </a:t>
            </a:r>
            <a:endParaRPr kumimoji="1" lang="ja-JP" dirty="0"/>
          </a:p>
          <a:p>
            <a:pPr lvl="1"/>
            <a:r>
              <a:rPr kumimoji="1" lang="ja-JP" dirty="0" smtClean="0"/>
              <a:t>第 </a:t>
            </a:r>
            <a:r>
              <a:rPr kumimoji="1" lang="ja-JP" dirty="0"/>
              <a:t>2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2"/>
            <a:r>
              <a:rPr kumimoji="1" lang="ja-JP" dirty="0" smtClean="0"/>
              <a:t>第 </a:t>
            </a:r>
            <a:r>
              <a:rPr kumimoji="1" lang="ja-JP" dirty="0"/>
              <a:t>3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3"/>
            <a:r>
              <a:rPr kumimoji="1" lang="ja-JP" dirty="0" smtClean="0"/>
              <a:t>第 </a:t>
            </a:r>
            <a:r>
              <a:rPr kumimoji="1" lang="ja-JP" dirty="0"/>
              <a:t>4 </a:t>
            </a:r>
            <a:r>
              <a:rPr kumimoji="1" lang="ja-JP" dirty="0" smtClean="0"/>
              <a:t>レベル                    </a:t>
            </a:r>
            <a:endParaRPr kumimoji="1" lang="ja-JP" dirty="0"/>
          </a:p>
          <a:p>
            <a:pPr lvl="4"/>
            <a:r>
              <a:rPr kumimoji="1" lang="ja-JP" dirty="0" smtClean="0"/>
              <a:t>第 </a:t>
            </a:r>
            <a:r>
              <a:rPr kumimoji="1" lang="ja-JP" dirty="0"/>
              <a:t>5 </a:t>
            </a:r>
            <a:r>
              <a:rPr kumimoji="1" lang="ja-JP" dirty="0" smtClean="0"/>
              <a:t>レベル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 smtClean="0"/>
              <a:t>タイトルを入力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1005840" y="1600200"/>
            <a:ext cx="3429000" cy="758952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1500" b="0" cap="all" baseline="0"/>
            </a:lvl1pPr>
            <a:lvl2pPr marL="342892" indent="0" latinLnBrk="0">
              <a:buNone/>
              <a:defRPr kumimoji="1" lang="ja-JP" sz="1500" b="1"/>
            </a:lvl2pPr>
            <a:lvl3pPr marL="685783" indent="0" latinLnBrk="0">
              <a:buNone/>
              <a:defRPr kumimoji="1" lang="ja-JP" sz="1350" b="1"/>
            </a:lvl3pPr>
            <a:lvl4pPr marL="1028675" indent="0" latinLnBrk="0">
              <a:buNone/>
              <a:defRPr kumimoji="1" lang="ja-JP" sz="1200" b="1"/>
            </a:lvl4pPr>
            <a:lvl5pPr marL="1371566" indent="0" latinLnBrk="0">
              <a:buNone/>
              <a:defRPr kumimoji="1" lang="ja-JP" sz="1200" b="1"/>
            </a:lvl5pPr>
            <a:lvl6pPr marL="1714457" indent="0" latinLnBrk="0">
              <a:buNone/>
              <a:defRPr kumimoji="1" lang="ja-JP" sz="1200" b="1"/>
            </a:lvl6pPr>
            <a:lvl7pPr marL="2057348" indent="0" latinLnBrk="0">
              <a:buNone/>
              <a:defRPr kumimoji="1" lang="ja-JP" sz="1200" b="1"/>
            </a:lvl7pPr>
            <a:lvl8pPr marL="2400240" indent="0" latinLnBrk="0">
              <a:buNone/>
              <a:defRPr kumimoji="1" lang="ja-JP" sz="1200" b="1"/>
            </a:lvl8pPr>
            <a:lvl9pPr marL="2743132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 dirty="0" smtClean="0"/>
              <a:t>サブタイトルを入力</a:t>
            </a:r>
            <a:endParaRPr kumimoji="1" 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 hasCustomPrompt="1"/>
          </p:nvPr>
        </p:nvSpPr>
        <p:spPr>
          <a:xfrm>
            <a:off x="1005840" y="2441448"/>
            <a:ext cx="3429000" cy="3584448"/>
          </a:xfrm>
        </p:spPr>
        <p:txBody>
          <a:bodyPr>
            <a:normAutofit/>
          </a:bodyPr>
          <a:lstStyle>
            <a:lvl1pPr latinLnBrk="0">
              <a:defRPr kumimoji="1" lang="ja-JP" sz="1350"/>
            </a:lvl1pPr>
            <a:lvl2pPr latinLnBrk="0">
              <a:defRPr kumimoji="1" lang="ja-JP" sz="1200"/>
            </a:lvl2pPr>
            <a:lvl3pPr latinLnBrk="0">
              <a:defRPr kumimoji="1" lang="ja-JP" sz="1050"/>
            </a:lvl3pPr>
            <a:lvl4pPr latinLnBrk="0">
              <a:defRPr kumimoji="1" lang="ja-JP" sz="900"/>
            </a:lvl4pPr>
            <a:lvl5pPr latinLnBrk="0">
              <a:defRPr kumimoji="1" lang="ja-JP" sz="900"/>
            </a:lvl5pPr>
            <a:lvl6pPr latinLnBrk="0">
              <a:defRPr kumimoji="1" lang="ja-JP" sz="900"/>
            </a:lvl6pPr>
            <a:lvl7pPr latinLnBrk="0">
              <a:defRPr kumimoji="1" lang="ja-JP" sz="900"/>
            </a:lvl7pPr>
            <a:lvl8pPr latinLnBrk="0">
              <a:defRPr kumimoji="1" lang="ja-JP" sz="900"/>
            </a:lvl8pPr>
            <a:lvl9pPr latinLnBrk="0">
              <a:defRPr kumimoji="1" lang="ja-JP" sz="900"/>
            </a:lvl9pPr>
          </a:lstStyle>
          <a:p>
            <a:pPr lvl="0"/>
            <a:r>
              <a:rPr kumimoji="1" lang="ja-JP" altLang="en-US" dirty="0" smtClean="0"/>
              <a:t>サブタイトルを入力</a:t>
            </a:r>
            <a:endParaRPr kumimoji="1" lang="ja-JP" dirty="0"/>
          </a:p>
          <a:p>
            <a:pPr lvl="1"/>
            <a:r>
              <a:rPr kumimoji="1" lang="ja-JP" dirty="0" smtClean="0"/>
              <a:t>第 </a:t>
            </a:r>
            <a:r>
              <a:rPr kumimoji="1" lang="ja-JP" dirty="0"/>
              <a:t>2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2"/>
            <a:r>
              <a:rPr kumimoji="1" lang="ja-JP" dirty="0" smtClean="0"/>
              <a:t>第 </a:t>
            </a:r>
            <a:r>
              <a:rPr kumimoji="1" lang="ja-JP" dirty="0"/>
              <a:t>3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3"/>
            <a:r>
              <a:rPr kumimoji="1" lang="ja-JP" dirty="0" smtClean="0"/>
              <a:t>第 </a:t>
            </a:r>
            <a:r>
              <a:rPr kumimoji="1" lang="ja-JP" dirty="0"/>
              <a:t>4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4"/>
            <a:r>
              <a:rPr kumimoji="1" lang="ja-JP" dirty="0" smtClean="0"/>
              <a:t> 第 </a:t>
            </a:r>
            <a:r>
              <a:rPr kumimoji="1" lang="ja-JP" dirty="0"/>
              <a:t>5 </a:t>
            </a:r>
            <a:r>
              <a:rPr kumimoji="1" lang="ja-JP" dirty="0" smtClean="0"/>
              <a:t>レベル</a:t>
            </a:r>
            <a:endParaRPr kumimoji="1" lang="ja-JP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/>
              <a:t>
            </a:t>
            </a:r>
            <a:fld id="{9E583DDF-CA54-461A-A486-592D2374C532}" type="datetimeFigureOut">
              <a:t>2017/9/27</a:t>
            </a:fld>
            <a:r>
              <a:rPr kumimoji="1" lang="ja-JP"/>
              <a:t>
            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/>
              <a:t>
            </a:t>
            </a:r>
            <a:fld id="{CA8D9AD5-F248-4919-864A-CFD76CC027D6}" type="slidenum">
              <a:t>‹#›</a:t>
            </a:fld>
            <a:r>
              <a:rPr kumimoji="1" lang="ja-JP"/>
              <a:t>
            </a:t>
            </a:r>
          </a:p>
        </p:txBody>
      </p:sp>
      <p:sp>
        <p:nvSpPr>
          <p:cNvPr id="10" name="テキスト プレースホルダー 2"/>
          <p:cNvSpPr>
            <a:spLocks noGrp="1"/>
          </p:cNvSpPr>
          <p:nvPr>
            <p:ph type="body" idx="13" hasCustomPrompt="1"/>
          </p:nvPr>
        </p:nvSpPr>
        <p:spPr>
          <a:xfrm>
            <a:off x="4709160" y="1600200"/>
            <a:ext cx="3429000" cy="758952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kumimoji="1" lang="ja-JP" sz="1500" b="0" cap="all" baseline="0"/>
            </a:lvl1pPr>
            <a:lvl2pPr marL="342892" indent="0" latinLnBrk="0">
              <a:buNone/>
              <a:defRPr kumimoji="1" lang="ja-JP" sz="1500" b="1"/>
            </a:lvl2pPr>
            <a:lvl3pPr marL="685783" indent="0" latinLnBrk="0">
              <a:buNone/>
              <a:defRPr kumimoji="1" lang="ja-JP" sz="1350" b="1"/>
            </a:lvl3pPr>
            <a:lvl4pPr marL="1028675" indent="0" latinLnBrk="0">
              <a:buNone/>
              <a:defRPr kumimoji="1" lang="ja-JP" sz="1200" b="1"/>
            </a:lvl4pPr>
            <a:lvl5pPr marL="1371566" indent="0" latinLnBrk="0">
              <a:buNone/>
              <a:defRPr kumimoji="1" lang="ja-JP" sz="1200" b="1"/>
            </a:lvl5pPr>
            <a:lvl6pPr marL="1714457" indent="0" latinLnBrk="0">
              <a:buNone/>
              <a:defRPr kumimoji="1" lang="ja-JP" sz="1200" b="1"/>
            </a:lvl6pPr>
            <a:lvl7pPr marL="2057348" indent="0" latinLnBrk="0">
              <a:buNone/>
              <a:defRPr kumimoji="1" lang="ja-JP" sz="1200" b="1"/>
            </a:lvl7pPr>
            <a:lvl8pPr marL="2400240" indent="0" latinLnBrk="0">
              <a:buNone/>
              <a:defRPr kumimoji="1" lang="ja-JP" sz="1200" b="1"/>
            </a:lvl8pPr>
            <a:lvl9pPr marL="2743132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 dirty="0" smtClean="0"/>
              <a:t>サブタイトルを入力</a:t>
            </a:r>
            <a:endParaRPr kumimoji="1" lang="ja-JP" dirty="0"/>
          </a:p>
        </p:txBody>
      </p:sp>
      <p:sp>
        <p:nvSpPr>
          <p:cNvPr id="11" name="コンテンツ プレースホルダー 3"/>
          <p:cNvSpPr>
            <a:spLocks noGrp="1"/>
          </p:cNvSpPr>
          <p:nvPr>
            <p:ph sz="half" idx="14" hasCustomPrompt="1"/>
          </p:nvPr>
        </p:nvSpPr>
        <p:spPr>
          <a:xfrm>
            <a:off x="4709160" y="2441448"/>
            <a:ext cx="3429000" cy="3584448"/>
          </a:xfrm>
        </p:spPr>
        <p:txBody>
          <a:bodyPr>
            <a:normAutofit/>
          </a:bodyPr>
          <a:lstStyle>
            <a:lvl1pPr latinLnBrk="0">
              <a:defRPr kumimoji="1" lang="ja-JP" sz="1350"/>
            </a:lvl1pPr>
            <a:lvl2pPr latinLnBrk="0">
              <a:defRPr kumimoji="1" lang="ja-JP" sz="1200"/>
            </a:lvl2pPr>
            <a:lvl3pPr latinLnBrk="0">
              <a:defRPr kumimoji="1" lang="ja-JP" sz="1050"/>
            </a:lvl3pPr>
            <a:lvl4pPr latinLnBrk="0">
              <a:defRPr kumimoji="1" lang="ja-JP" sz="900"/>
            </a:lvl4pPr>
            <a:lvl5pPr latinLnBrk="0">
              <a:defRPr kumimoji="1" lang="ja-JP" sz="900"/>
            </a:lvl5pPr>
            <a:lvl6pPr latinLnBrk="0">
              <a:defRPr kumimoji="1" lang="ja-JP" sz="900"/>
            </a:lvl6pPr>
            <a:lvl7pPr latinLnBrk="0">
              <a:defRPr kumimoji="1" lang="ja-JP" sz="900"/>
            </a:lvl7pPr>
            <a:lvl8pPr latinLnBrk="0">
              <a:defRPr kumimoji="1" lang="ja-JP" sz="900"/>
            </a:lvl8pPr>
            <a:lvl9pPr latinLnBrk="0">
              <a:defRPr kumimoji="1" lang="ja-JP" sz="900"/>
            </a:lvl9pPr>
          </a:lstStyle>
          <a:p>
            <a:pPr lvl="0"/>
            <a:r>
              <a:rPr kumimoji="1" lang="ja-JP" altLang="en-US" dirty="0" smtClean="0"/>
              <a:t>サブタイトルを入力</a:t>
            </a:r>
            <a:endParaRPr kumimoji="1" lang="ja-JP" dirty="0"/>
          </a:p>
          <a:p>
            <a:pPr lvl="1"/>
            <a:r>
              <a:rPr kumimoji="1" lang="ja-JP" dirty="0" smtClean="0"/>
              <a:t>第 </a:t>
            </a:r>
            <a:r>
              <a:rPr kumimoji="1" lang="ja-JP" dirty="0"/>
              <a:t>2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2"/>
            <a:r>
              <a:rPr kumimoji="1" lang="ja-JP" dirty="0" smtClean="0"/>
              <a:t>第 </a:t>
            </a:r>
            <a:r>
              <a:rPr kumimoji="1" lang="ja-JP" dirty="0"/>
              <a:t>3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3"/>
            <a:r>
              <a:rPr kumimoji="1" lang="ja-JP" dirty="0" smtClean="0"/>
              <a:t>第 </a:t>
            </a:r>
            <a:r>
              <a:rPr kumimoji="1" lang="ja-JP" dirty="0"/>
              <a:t>4 </a:t>
            </a:r>
            <a:r>
              <a:rPr kumimoji="1" lang="ja-JP" dirty="0" smtClean="0"/>
              <a:t>レベル</a:t>
            </a:r>
            <a:endParaRPr kumimoji="1" lang="ja-JP" dirty="0"/>
          </a:p>
          <a:p>
            <a:pPr lvl="4"/>
            <a:r>
              <a:rPr kumimoji="1" lang="ja-JP" dirty="0" smtClean="0"/>
              <a:t> 第 </a:t>
            </a:r>
            <a:r>
              <a:rPr kumimoji="1" lang="ja-JP" dirty="0"/>
              <a:t>5 </a:t>
            </a:r>
            <a:r>
              <a:rPr kumimoji="1" lang="ja-JP" dirty="0" smtClean="0"/>
              <a:t>レベル</a:t>
            </a:r>
            <a:endParaRPr kumimoji="1" lang="ja-JP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smtClean="0"/>
              <a:t>
            </a:t>
            </a:r>
            <a:fld id="{9E583DDF-CA54-461A-A486-592D2374C532}" type="datetimeFigureOut">
              <a:rPr lang="ja-JP" altLang="en-US" smtClean="0"/>
              <a:t>2017/9/27</a:t>
            </a:fld>
            <a:r>
              <a:rPr kumimoji="1" lang="ja-JP" smtClean="0"/>
              <a:t>
            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
            </a:t>
            </a:r>
            <a:fld id="{CA8D9AD5-F248-4919-864A-CFD76CC027D6}" type="slidenum">
              <a:rPr smtClean="0"/>
              <a:t>‹#›</a:t>
            </a:fld>
            <a:r>
              <a:rPr kumimoji="1" lang="ja-JP" smtClean="0"/>
              <a:t>
            </a:t>
            </a:r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5758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smtClean="0"/>
              <a:t>
            </a:t>
            </a:r>
            <a:fld id="{9E583DDF-CA54-461A-A486-592D2374C532}" type="datetimeFigureOut">
              <a:rPr lang="ja-JP" altLang="en-US" smtClean="0"/>
              <a:t>2017/9/27</a:t>
            </a:fld>
            <a:r>
              <a:rPr kumimoji="1" lang="ja-JP" smtClean="0"/>
              <a:t>
            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
            </a:t>
            </a:r>
            <a:fld id="{CA8D9AD5-F248-4919-864A-CFD76CC027D6}" type="slidenum">
              <a:rPr smtClean="0"/>
              <a:t>‹#›</a:t>
            </a:fld>
            <a:r>
              <a:rPr kumimoji="1" lang="ja-JP" smtClean="0"/>
              <a:t>
            </a:t>
            </a:r>
            <a:endParaRPr kumimoji="1" lang="ja-JP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528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smtClean="0"/>
              <a:t>
            </a:t>
            </a:r>
            <a:fld id="{0A879FD0-C37A-4F50-8F3B-5FA0D9D0B42F}" type="datetimeFigureOut">
              <a:rPr lang="ja-JP" altLang="en-US" smtClean="0"/>
              <a:t>2017/9/27</a:t>
            </a:fld>
            <a:r>
              <a:rPr kumimoji="1" lang="ja-JP" smtClean="0"/>
              <a:t>
            </a:t>
            </a:r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
            </a:t>
            </a:r>
            <a:fld id="{0D06EF73-9DB8-4763-865F-2F88181A4732}" type="slidenum">
              <a:rPr smtClean="0"/>
              <a:t>‹#›</a:t>
            </a:fld>
            <a:r>
              <a:rPr kumimoji="1" lang="ja-JP" smtClean="0"/>
              <a:t>
            </a:t>
            </a:r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79613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smtClean="0"/>
              <a:t>
            </a:t>
            </a:r>
            <a:fld id="{9E583DDF-CA54-461A-A486-592D2374C532}" type="datetimeFigureOut">
              <a:rPr lang="ja-JP" altLang="en-US" smtClean="0"/>
              <a:t>2017/9/27</a:t>
            </a:fld>
            <a:r>
              <a:rPr kumimoji="1" lang="ja-JP" smtClean="0"/>
              <a:t>
            </a:t>
            </a:r>
            <a:endParaRPr kumimoji="1" 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
            </a:t>
            </a:r>
            <a:fld id="{CA8D9AD5-F248-4919-864A-CFD76CC027D6}" type="slidenum">
              <a:rPr smtClean="0"/>
              <a:t>‹#›</a:t>
            </a:fld>
            <a:r>
              <a:rPr kumimoji="1" lang="ja-JP" smtClean="0"/>
              <a:t>
            </a:t>
            </a:r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68456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smtClean="0"/>
              <a:t>
            </a:t>
            </a:r>
            <a:fld id="{9E583DDF-CA54-461A-A486-592D2374C532}" type="datetimeFigureOut">
              <a:rPr lang="ja-JP" altLang="en-US" smtClean="0"/>
              <a:t>2017/9/27</a:t>
            </a:fld>
            <a:r>
              <a:rPr kumimoji="1" lang="ja-JP" smtClean="0"/>
              <a:t>
            </a:t>
            </a:r>
            <a:endParaRPr kumimoji="1" 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
            </a:t>
            </a:r>
            <a:fld id="{CA8D9AD5-F248-4919-864A-CFD76CC027D6}" type="slidenum">
              <a:rPr smtClean="0"/>
              <a:t>‹#›</a:t>
            </a:fld>
            <a:r>
              <a:rPr kumimoji="1" lang="ja-JP" smtClean="0"/>
              <a:t>
            </a:t>
            </a:r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15213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smtClean="0"/>
              <a:t>
            </a:t>
            </a:r>
            <a:fld id="{9E583DDF-CA54-461A-A486-592D2374C532}" type="datetimeFigureOut">
              <a:rPr lang="ja-JP" altLang="en-US" smtClean="0"/>
              <a:t>2017/9/27</a:t>
            </a:fld>
            <a:r>
              <a:rPr kumimoji="1" lang="ja-JP" smtClean="0"/>
              <a:t>
            </a:t>
            </a:r>
            <a:endParaRPr kumimoji="1" 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
            </a:t>
            </a:r>
            <a:fld id="{CA8D9AD5-F248-4919-864A-CFD76CC027D6}" type="slidenum">
              <a:rPr smtClean="0"/>
              <a:t>‹#›</a:t>
            </a:fld>
            <a:r>
              <a:rPr kumimoji="1" lang="ja-JP" smtClean="0"/>
              <a:t>
            </a:t>
            </a:r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08164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
            </a:t>
            </a:r>
            <a:fld id="{9E583DDF-CA54-461A-A486-592D2374C532}" type="datetimeFigureOut">
              <a:rPr lang="ja-JP" altLang="en-US" smtClean="0"/>
              <a:pPr/>
              <a:t>2017/9/27</a:t>
            </a:fld>
            <a:r>
              <a:rPr smtClean="0"/>
              <a:t>
            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フッター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
            </a:t>
            </a:r>
            <a:fld id="{CA8D9AD5-F248-4919-864A-CFD76CC027D6}" type="slidenum">
              <a:rPr smtClean="0"/>
              <a:pPr/>
              <a:t>‹#›</a:t>
            </a:fld>
            <a:r>
              <a:rPr smtClean="0"/>
              <a:t>
          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735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ja-JP" altLang="en-US" smtClean="0"/>
              <a:t>
            </a:t>
            </a:r>
            <a:fld id="{9E583DDF-CA54-461A-A486-592D2374C532}" type="datetimeFigureOut">
              <a:rPr lang="ja-JP" altLang="en-US" smtClean="0"/>
              <a:pPr/>
              <a:t>2017/9/27</a:t>
            </a:fld>
            <a:r>
              <a:rPr smtClean="0"/>
              <a:t>
            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フッター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ja-JP" altLang="en-US" smtClean="0"/>
              <a:t>
            </a:t>
            </a:r>
            <a:fld id="{CA8D9AD5-F248-4919-864A-CFD76CC027D6}" type="slidenum">
              <a:rPr smtClean="0"/>
              <a:pPr/>
              <a:t>‹#›</a:t>
            </a:fld>
            <a:r>
              <a:rPr smtClean="0"/>
              <a:t>
           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77629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
            </a:t>
            </a:r>
            <a:fld id="{9E583DDF-CA54-461A-A486-592D2374C532}" type="datetimeFigureOut">
              <a:rPr lang="ja-JP" altLang="en-US" smtClean="0"/>
              <a:pPr/>
              <a:t>2017/9/27</a:t>
            </a:fld>
            <a:r>
              <a:rPr smtClean="0"/>
              <a:t>
            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フッター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
            </a:t>
            </a:r>
            <a:fld id="{CA8D9AD5-F248-4919-864A-CFD76CC027D6}" type="slidenum">
              <a:rPr smtClean="0"/>
              <a:pPr/>
              <a:t>‹#›</a:t>
            </a:fld>
            <a:r>
              <a:rPr smtClean="0"/>
              <a:t>
            </a:t>
            </a:r>
            <a:endParaRPr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79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3660" r:id="rId12"/>
    <p:sldLayoutId id="214748365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8308" y="1136236"/>
            <a:ext cx="7759784" cy="2304534"/>
          </a:xfrm>
        </p:spPr>
        <p:txBody>
          <a:bodyPr>
            <a:normAutofit fontScale="90000"/>
          </a:bodyPr>
          <a:lstStyle/>
          <a:p>
            <a:pPr>
              <a:lnSpc>
                <a:spcPts val="5250"/>
              </a:lnSpc>
            </a:pPr>
            <a:r>
              <a:rPr lang="ja-JP" altLang="ja-JP" sz="4000" b="1" dirty="0"/>
              <a:t>「</a:t>
            </a:r>
            <a:r>
              <a:rPr lang="en-US" altLang="ja-JP" sz="4000" b="1" dirty="0"/>
              <a:t>  </a:t>
            </a:r>
            <a:r>
              <a:rPr lang="ja-JP" altLang="ja-JP" sz="4000" b="1" dirty="0"/>
              <a:t>不利な条件を乗り越えた国や</a:t>
            </a:r>
            <a:r>
              <a:rPr lang="ja-JP" altLang="en-US" sz="3600" b="1" dirty="0"/>
              <a:t>　　　</a:t>
            </a:r>
            <a:r>
              <a:rPr lang="ja-JP" altLang="en-US" sz="3600" dirty="0"/>
              <a:t>　</a:t>
            </a:r>
            <a:r>
              <a:rPr lang="en-US" altLang="ja-JP" sz="3600" b="1" dirty="0"/>
              <a:t>			</a:t>
            </a:r>
            <a:r>
              <a:rPr lang="ja-JP" altLang="en-US" sz="3600" b="1" dirty="0"/>
              <a:t>　　　  </a:t>
            </a:r>
            <a:r>
              <a:rPr lang="ja-JP" altLang="en-US" sz="3600" b="1" dirty="0" smtClean="0"/>
              <a:t>　　　</a:t>
            </a:r>
            <a:r>
              <a:rPr lang="ja-JP" altLang="ja-JP" sz="4000" b="1" dirty="0" smtClean="0"/>
              <a:t>地域</a:t>
            </a:r>
            <a:r>
              <a:rPr lang="ja-JP" altLang="ja-JP" sz="4000" b="1" dirty="0"/>
              <a:t>、人々に学ぶ</a:t>
            </a:r>
            <a:r>
              <a:rPr lang="en-US" altLang="ja-JP" sz="4000" b="1" dirty="0"/>
              <a:t/>
            </a:r>
            <a:br>
              <a:rPr lang="en-US" altLang="ja-JP" sz="4000" b="1" dirty="0"/>
            </a:br>
            <a:r>
              <a:rPr lang="ja-JP" altLang="en-US" sz="3600" b="1" dirty="0"/>
              <a:t>　　　　     　</a:t>
            </a:r>
            <a:r>
              <a:rPr lang="ja-JP" altLang="en-US" sz="3600" b="1" dirty="0" smtClean="0"/>
              <a:t>　　　</a:t>
            </a:r>
            <a:r>
              <a:rPr lang="ja-JP" altLang="en-US" sz="4000" b="1" dirty="0" smtClean="0"/>
              <a:t>　</a:t>
            </a:r>
            <a:r>
              <a:rPr lang="en-US" altLang="ja-JP" sz="4000" b="1" dirty="0" smtClean="0"/>
              <a:t>---</a:t>
            </a:r>
            <a:r>
              <a:rPr lang="ja-JP" altLang="en-US" sz="4000" b="1" dirty="0"/>
              <a:t>　</a:t>
            </a:r>
            <a:r>
              <a:rPr lang="ja-JP" altLang="ja-JP" sz="4000" b="1" dirty="0"/>
              <a:t>地域再生の処方箋</a:t>
            </a:r>
            <a:r>
              <a:rPr lang="en-US" altLang="ja-JP" sz="4000" b="1" dirty="0"/>
              <a:t>  </a:t>
            </a:r>
            <a:r>
              <a:rPr lang="ja-JP" altLang="ja-JP" sz="4000" b="1" dirty="0"/>
              <a:t>」</a:t>
            </a:r>
            <a:endParaRPr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83532" y="4791137"/>
            <a:ext cx="7543800" cy="1097420"/>
          </a:xfrm>
        </p:spPr>
        <p:txBody>
          <a:bodyPr>
            <a:normAutofit fontScale="40000" lnSpcReduction="20000"/>
          </a:bodyPr>
          <a:lstStyle/>
          <a:p>
            <a:r>
              <a:rPr lang="ja-JP" altLang="en-US" dirty="0" smtClean="0"/>
              <a:t>　　　　　　　　　　　　　　　　　　　　　　　　　　　　　　　　　</a:t>
            </a:r>
            <a:r>
              <a:rPr lang="ja-JP" altLang="ja-JP" sz="6000" dirty="0"/>
              <a:t>公益財団法人 松下政経塾</a:t>
            </a:r>
          </a:p>
          <a:p>
            <a:r>
              <a:rPr lang="ja-JP" altLang="en-US" sz="6000" dirty="0"/>
              <a:t>　　　　　　　　　　　　　　　　　　　　</a:t>
            </a:r>
            <a:r>
              <a:rPr lang="ja-JP" altLang="ja-JP" sz="6000" dirty="0"/>
              <a:t>塾 長</a:t>
            </a:r>
            <a:r>
              <a:rPr lang="en-US" altLang="ja-JP" sz="6000" dirty="0"/>
              <a:t>   </a:t>
            </a:r>
            <a:r>
              <a:rPr lang="ja-JP" altLang="ja-JP" sz="6000" dirty="0"/>
              <a:t>河内山 哲朗</a:t>
            </a:r>
          </a:p>
          <a:p>
            <a:endParaRPr lang="ja-JP" altLang="en-US" sz="6000" dirty="0"/>
          </a:p>
        </p:txBody>
      </p:sp>
      <p:sp>
        <p:nvSpPr>
          <p:cNvPr id="4" name="円/楕円 3"/>
          <p:cNvSpPr/>
          <p:nvPr/>
        </p:nvSpPr>
        <p:spPr>
          <a:xfrm>
            <a:off x="7369444" y="216976"/>
            <a:ext cx="1325105" cy="117012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209" y="409634"/>
            <a:ext cx="1334112" cy="133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778206" y="343523"/>
            <a:ext cx="8301990" cy="1423348"/>
          </a:xfrm>
        </p:spPr>
        <p:txBody>
          <a:bodyPr>
            <a:normAutofit/>
          </a:bodyPr>
          <a:lstStyle/>
          <a:p>
            <a:pPr>
              <a:lnSpc>
                <a:spcPts val="3750"/>
              </a:lnSpc>
            </a:pPr>
            <a:r>
              <a:rPr lang="ja-JP" altLang="ja-JP" sz="2700" dirty="0"/>
              <a:t>この１０年は日本を大きく変えた</a:t>
            </a:r>
            <a:br>
              <a:rPr lang="ja-JP" altLang="ja-JP" sz="2700" dirty="0"/>
            </a:br>
            <a:r>
              <a:rPr lang="ja-JP" altLang="ja-JP" sz="2700" dirty="0"/>
              <a:t>日本から夢と自信を失わさせた３つの事象と悪影響</a:t>
            </a:r>
            <a:endParaRPr lang="ja-JP" altLang="en-US" sz="2700" dirty="0"/>
          </a:p>
        </p:txBody>
      </p:sp>
      <p:graphicFrame>
        <p:nvGraphicFramePr>
          <p:cNvPr id="2" name="コンテンツ プレースホルダー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518321"/>
              </p:ext>
            </p:extLst>
          </p:nvPr>
        </p:nvGraphicFramePr>
        <p:xfrm>
          <a:off x="783645" y="2578011"/>
          <a:ext cx="7543800" cy="3017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0425" y="559558"/>
            <a:ext cx="7543800" cy="1088068"/>
          </a:xfrm>
        </p:spPr>
        <p:txBody>
          <a:bodyPr/>
          <a:lstStyle/>
          <a:p>
            <a:r>
              <a:rPr kumimoji="1" lang="ja-JP" altLang="en-US" dirty="0" smtClean="0"/>
              <a:t>自立のお手本を探す</a:t>
            </a:r>
            <a:endParaRPr kumimoji="1" lang="ja-JP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29146807"/>
              </p:ext>
            </p:extLst>
          </p:nvPr>
        </p:nvGraphicFramePr>
        <p:xfrm>
          <a:off x="853985" y="2640530"/>
          <a:ext cx="7540228" cy="274624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80137"/>
                <a:gridCol w="1250016"/>
                <a:gridCol w="4410075"/>
              </a:tblGrid>
              <a:tr h="5077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800" b="0" kern="1200" dirty="0" smtClean="0">
                          <a:effectLst/>
                        </a:rPr>
                        <a:t>オランダ</a:t>
                      </a:r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ja-JP" sz="1800" b="0" kern="1200" dirty="0" smtClean="0">
                          <a:effectLst/>
                        </a:rPr>
                        <a:t>１６００万人</a:t>
                      </a:r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b="0" kern="1200" dirty="0" smtClean="0">
                          <a:effectLst/>
                        </a:rPr>
                        <a:t>３００年間の停滞</a:t>
                      </a:r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</a:tr>
              <a:tr h="5027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800" kern="1200" dirty="0" smtClean="0">
                          <a:effectLst/>
                        </a:rPr>
                        <a:t>エストニア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ja-JP" sz="1800" kern="1200" dirty="0" smtClean="0">
                          <a:effectLst/>
                        </a:rPr>
                        <a:t>１３０万人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kern="1200" dirty="0" smtClean="0">
                          <a:effectLst/>
                        </a:rPr>
                        <a:t>ICT</a:t>
                      </a:r>
                      <a:r>
                        <a:rPr kumimoji="1" lang="ja-JP" altLang="ja-JP" sz="1800" kern="1200" dirty="0" smtClean="0">
                          <a:effectLst/>
                        </a:rPr>
                        <a:t>で繁栄を目指す</a:t>
                      </a:r>
                      <a:endParaRPr kumimoji="1" lang="ja-JP" altLang="ja-JP" sz="1800" b="1" kern="120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</a:tr>
              <a:tr h="5077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800" kern="1200" dirty="0" smtClean="0">
                          <a:effectLst/>
                        </a:rPr>
                        <a:t>イスラエル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ja-JP" sz="1800" kern="1200" dirty="0" smtClean="0">
                          <a:effectLst/>
                        </a:rPr>
                        <a:t>８００万人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kern="1200" dirty="0" smtClean="0">
                          <a:effectLst/>
                        </a:rPr>
                        <a:t>条件不利を克服する叡智とシステム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</a:tr>
              <a:tr h="7202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800" kern="1200" dirty="0" smtClean="0">
                          <a:effectLst/>
                        </a:rPr>
                        <a:t>デンマーク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ja-JP" sz="1800" kern="1200" dirty="0" smtClean="0">
                          <a:effectLst/>
                        </a:rPr>
                        <a:t>５６０万人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kern="1200" dirty="0" smtClean="0">
                          <a:effectLst/>
                        </a:rPr>
                        <a:t>食料自給率</a:t>
                      </a:r>
                      <a:r>
                        <a:rPr kumimoji="1" lang="en-US" altLang="ja-JP" sz="1800" kern="1200" dirty="0" smtClean="0">
                          <a:effectLst/>
                        </a:rPr>
                        <a:t>300</a:t>
                      </a:r>
                      <a:r>
                        <a:rPr kumimoji="1" lang="ja-JP" altLang="ja-JP" sz="1800" kern="1200" dirty="0" smtClean="0">
                          <a:effectLst/>
                        </a:rPr>
                        <a:t>％　</a:t>
                      </a:r>
                      <a:endParaRPr kumimoji="1" lang="en-US" altLang="ja-JP" sz="1800" kern="1200" dirty="0" smtClean="0">
                        <a:effectLst/>
                      </a:endParaRPr>
                    </a:p>
                    <a:p>
                      <a:r>
                        <a:rPr kumimoji="1" lang="ja-JP" altLang="ja-JP" sz="1800" kern="1200" dirty="0" smtClean="0">
                          <a:effectLst/>
                        </a:rPr>
                        <a:t>エネルギー自給率１５６％　ケアシステム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</a:tr>
              <a:tr h="5077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800" kern="1200" dirty="0" smtClean="0">
                          <a:effectLst/>
                        </a:rPr>
                        <a:t>サン・ジミニャーノ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ja-JP" sz="1800" kern="1200" dirty="0" smtClean="0">
                          <a:effectLst/>
                        </a:rPr>
                        <a:t>７０００人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kern="1200" dirty="0" smtClean="0">
                          <a:effectLst/>
                        </a:rPr>
                        <a:t>年間４００万人　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32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 txBox="1">
            <a:spLocks/>
          </p:cNvSpPr>
          <p:nvPr/>
        </p:nvSpPr>
        <p:spPr>
          <a:xfrm>
            <a:off x="822960" y="1072205"/>
            <a:ext cx="7543800" cy="10880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600" dirty="0"/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747738" y="501681"/>
            <a:ext cx="8126421" cy="19298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125"/>
              </a:lnSpc>
            </a:pPr>
            <a:r>
              <a:rPr lang="ja-JP" altLang="ja-JP" sz="3000" dirty="0"/>
              <a:t>日本でも</a:t>
            </a:r>
          </a:p>
          <a:p>
            <a:pPr>
              <a:lnSpc>
                <a:spcPts val="4125"/>
              </a:lnSpc>
            </a:pPr>
            <a:r>
              <a:rPr lang="ja-JP" altLang="ja-JP" sz="3000" dirty="0"/>
              <a:t>課題を解決するために　</a:t>
            </a:r>
          </a:p>
          <a:p>
            <a:pPr>
              <a:lnSpc>
                <a:spcPts val="4125"/>
              </a:lnSpc>
            </a:pPr>
            <a:r>
              <a:rPr lang="ja-JP" altLang="ja-JP" sz="3000" dirty="0"/>
              <a:t>田舎でも、人口減の中でも、反転攻勢を始めつつある地域が出始めている</a:t>
            </a: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822960" y="3565528"/>
            <a:ext cx="2095732" cy="6591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2700" dirty="0"/>
              <a:t>キーワードは、</a:t>
            </a:r>
            <a:endParaRPr lang="en-US" altLang="ja-JP" sz="2700" dirty="0"/>
          </a:p>
          <a:p>
            <a:endParaRPr lang="ja-JP" altLang="ja-JP" sz="3600" dirty="0"/>
          </a:p>
        </p:txBody>
      </p:sp>
      <p:graphicFrame>
        <p:nvGraphicFramePr>
          <p:cNvPr id="17" name="図表 16"/>
          <p:cNvGraphicFramePr/>
          <p:nvPr>
            <p:extLst>
              <p:ext uri="{D42A27DB-BD31-4B8C-83A1-F6EECF244321}">
                <p14:modId xmlns:p14="http://schemas.microsoft.com/office/powerpoint/2010/main" val="3052947007"/>
              </p:ext>
            </p:extLst>
          </p:nvPr>
        </p:nvGraphicFramePr>
        <p:xfrm>
          <a:off x="3164540" y="3185461"/>
          <a:ext cx="5508813" cy="235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576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3025" y="575007"/>
            <a:ext cx="7543800" cy="1088068"/>
          </a:xfrm>
        </p:spPr>
        <p:txBody>
          <a:bodyPr>
            <a:normAutofit/>
          </a:bodyPr>
          <a:lstStyle/>
          <a:p>
            <a:r>
              <a:rPr lang="ja-JP" altLang="ja-JP" dirty="0"/>
              <a:t>地域課題への</a:t>
            </a:r>
            <a:r>
              <a:rPr lang="ja-JP" altLang="ja-JP" dirty="0" smtClean="0"/>
              <a:t>処方箋</a:t>
            </a:r>
            <a:endParaRPr lang="ja-JP" altLang="en-US" sz="3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9769" y="2172200"/>
            <a:ext cx="341098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難しい</a:t>
            </a:r>
            <a:r>
              <a:rPr lang="ja-JP" altLang="ja-JP" sz="2400" b="1" dirty="0">
                <a:latin typeface="+mn-ea"/>
              </a:rPr>
              <a:t>課題</a:t>
            </a:r>
            <a:r>
              <a:rPr lang="ja-JP" altLang="ja-JP" sz="2400" b="1" dirty="0"/>
              <a:t>の直視と分析</a:t>
            </a:r>
          </a:p>
          <a:p>
            <a:endParaRPr kumimoji="1" lang="ja-JP" altLang="en-US" sz="15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7263" y="2645265"/>
            <a:ext cx="79797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ウーバライゼーション</a:t>
            </a:r>
            <a:r>
              <a:rPr lang="en-US" altLang="ja-JP" dirty="0"/>
              <a:t>  </a:t>
            </a:r>
            <a:r>
              <a:rPr lang="ja-JP" altLang="ja-JP" dirty="0"/>
              <a:t>　社会課題を異業種が参入して解決　</a:t>
            </a:r>
            <a:r>
              <a:rPr lang="en-US" altLang="ja-JP" dirty="0"/>
              <a:t>  </a:t>
            </a:r>
            <a:r>
              <a:rPr lang="ja-JP" altLang="ja-JP" dirty="0"/>
              <a:t>シェアエコノミー</a:t>
            </a:r>
            <a:endParaRPr lang="ja-JP" altLang="ja-JP" sz="1500" dirty="0"/>
          </a:p>
          <a:p>
            <a:endParaRPr kumimoji="1" lang="ja-JP" altLang="en-US" sz="15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6883" y="2933438"/>
            <a:ext cx="781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小資本でも</a:t>
            </a:r>
            <a:r>
              <a:rPr lang="en-US" altLang="ja-JP" dirty="0"/>
              <a:t>ICT</a:t>
            </a:r>
            <a:r>
              <a:rPr lang="ja-JP" altLang="ja-JP" dirty="0"/>
              <a:t>と課題の本質が分かっている人が結びつくと化学変化が起きる</a:t>
            </a:r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9769" y="3516184"/>
            <a:ext cx="585366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里山資本主義の思想と実践</a:t>
            </a:r>
            <a:endParaRPr lang="ja-JP" altLang="ja-JP" sz="2000" b="1" dirty="0"/>
          </a:p>
          <a:p>
            <a:endParaRPr kumimoji="1" lang="ja-JP" altLang="en-US" sz="135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89177" y="3954942"/>
            <a:ext cx="411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FEC</a:t>
            </a:r>
            <a:r>
              <a:rPr lang="ja-JP" altLang="ja-JP" dirty="0"/>
              <a:t>の自給と循環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47349" y="3954942"/>
            <a:ext cx="242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Food</a:t>
            </a:r>
            <a:r>
              <a:rPr lang="ja-JP" altLang="ja-JP" dirty="0"/>
              <a:t>　</a:t>
            </a:r>
            <a:r>
              <a:rPr lang="en-US" altLang="ja-JP" dirty="0"/>
              <a:t>Energy</a:t>
            </a:r>
            <a:r>
              <a:rPr lang="ja-JP" altLang="ja-JP" dirty="0"/>
              <a:t>　</a:t>
            </a:r>
            <a:r>
              <a:rPr lang="en-US" altLang="ja-JP" dirty="0"/>
              <a:t> Care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99769" y="4432868"/>
            <a:ext cx="3915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b="1" dirty="0"/>
              <a:t>社会的起業家という人たち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6858" y="4790693"/>
            <a:ext cx="77956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スモールビジネス</a:t>
            </a:r>
            <a:r>
              <a:rPr lang="en-US" altLang="ja-JP" dirty="0"/>
              <a:t> </a:t>
            </a:r>
            <a:r>
              <a:rPr lang="ja-JP" altLang="ja-JP" dirty="0"/>
              <a:t>　</a:t>
            </a:r>
            <a:r>
              <a:rPr lang="en-US" altLang="ja-JP" dirty="0"/>
              <a:t> </a:t>
            </a:r>
            <a:r>
              <a:rPr lang="ja-JP" altLang="ja-JP" dirty="0"/>
              <a:t>ソーシャルビジネス　</a:t>
            </a:r>
            <a:r>
              <a:rPr lang="en-US" altLang="ja-JP" dirty="0"/>
              <a:t>  </a:t>
            </a:r>
            <a:r>
              <a:rPr lang="ja-JP" altLang="ja-JP" dirty="0"/>
              <a:t>起業ファンド　</a:t>
            </a:r>
            <a:r>
              <a:rPr lang="en-US" altLang="ja-JP" dirty="0"/>
              <a:t>  </a:t>
            </a:r>
            <a:r>
              <a:rPr lang="ja-JP" altLang="ja-JP" dirty="0"/>
              <a:t>エコシステム　</a:t>
            </a:r>
            <a:r>
              <a:rPr lang="en-US" altLang="ja-JP" dirty="0"/>
              <a:t> </a:t>
            </a:r>
            <a:r>
              <a:rPr lang="ja-JP" altLang="ja-JP" dirty="0"/>
              <a:t>経営者</a:t>
            </a:r>
          </a:p>
          <a:p>
            <a:endParaRPr kumimoji="1" lang="ja-JP" altLang="en-US" sz="15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89177" y="5125033"/>
            <a:ext cx="7894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長野県茅野市の定員５人の小規模高齢者介護住宅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　　　　　　　　　・・・・・　</a:t>
            </a:r>
            <a:r>
              <a:rPr lang="ja-JP" altLang="ja-JP" dirty="0" smtClean="0"/>
              <a:t>運用</a:t>
            </a:r>
            <a:r>
              <a:rPr lang="ja-JP" altLang="ja-JP" dirty="0"/>
              <a:t>益期待せず、温かさで運用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711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374" y="493917"/>
            <a:ext cx="7543800" cy="1088068"/>
          </a:xfrm>
        </p:spPr>
        <p:txBody>
          <a:bodyPr/>
          <a:lstStyle/>
          <a:p>
            <a:r>
              <a:rPr lang="ja-JP" altLang="ja-JP" dirty="0"/>
              <a:t>最後</a:t>
            </a:r>
            <a:r>
              <a:rPr lang="ja-JP" altLang="ja-JP" dirty="0" smtClean="0"/>
              <a:t>に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872419"/>
              </p:ext>
            </p:extLst>
          </p:nvPr>
        </p:nvGraphicFramePr>
        <p:xfrm>
          <a:off x="822960" y="2241551"/>
          <a:ext cx="7543800" cy="278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261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BAE80E2-BC63-4DD4-B0C8-1971B89A2F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197</Words>
  <Application>Microsoft Office PowerPoint</Application>
  <PresentationFormat>画面に合わせる (4:3)</PresentationFormat>
  <Paragraphs>58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ゴシック</vt:lpstr>
      <vt:lpstr>Calibri</vt:lpstr>
      <vt:lpstr>Calibri Light</vt:lpstr>
      <vt:lpstr>Constantia</vt:lpstr>
      <vt:lpstr>レトロスペクト</vt:lpstr>
      <vt:lpstr>「  不利な条件を乗り越えた国や　　　　   　　　  　　　地域、人々に学ぶ 　　　　     　　　　　---　地域再生の処方箋  」</vt:lpstr>
      <vt:lpstr>この１０年は日本を大きく変えた 日本から夢と自信を失わさせた３つの事象と悪影響</vt:lpstr>
      <vt:lpstr>自立のお手本を探す</vt:lpstr>
      <vt:lpstr>PowerPoint プレゼンテーション</vt:lpstr>
      <vt:lpstr>地域課題への処方箋</vt:lpstr>
      <vt:lpstr>最後に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2017-09-26T02:14:59Z</dcterms:created>
  <dcterms:modified xsi:type="dcterms:W3CDTF">2017-09-27T05:44:45Z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TC032134699991</vt:lpwstr>
  </property>
</Properties>
</file>